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3" r:id="rId2"/>
  </p:sldMasterIdLst>
  <p:sldIdLst>
    <p:sldId id="298" r:id="rId3"/>
    <p:sldId id="258" r:id="rId4"/>
    <p:sldId id="284" r:id="rId5"/>
    <p:sldId id="271" r:id="rId6"/>
    <p:sldId id="275" r:id="rId7"/>
    <p:sldId id="299" r:id="rId8"/>
    <p:sldId id="294" r:id="rId9"/>
    <p:sldId id="300" r:id="rId10"/>
    <p:sldId id="301" r:id="rId11"/>
    <p:sldId id="269" r:id="rId12"/>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b="1" kern="1200">
        <a:solidFill>
          <a:schemeClr val="tx1"/>
        </a:solidFill>
        <a:latin typeface=".VnTime" pitchFamily="34" charset="0"/>
        <a:ea typeface="+mn-ea"/>
        <a:cs typeface="+mn-cs"/>
      </a:defRPr>
    </a:lvl1pPr>
    <a:lvl2pPr marL="457200" algn="l" rtl="0" eaLnBrk="0" fontAlgn="base" hangingPunct="0">
      <a:spcBef>
        <a:spcPct val="0"/>
      </a:spcBef>
      <a:spcAft>
        <a:spcPct val="0"/>
      </a:spcAft>
      <a:defRPr b="1" kern="1200">
        <a:solidFill>
          <a:schemeClr val="tx1"/>
        </a:solidFill>
        <a:latin typeface=".VnTime" pitchFamily="34" charset="0"/>
        <a:ea typeface="+mn-ea"/>
        <a:cs typeface="+mn-cs"/>
      </a:defRPr>
    </a:lvl2pPr>
    <a:lvl3pPr marL="914400" algn="l" rtl="0" eaLnBrk="0" fontAlgn="base" hangingPunct="0">
      <a:spcBef>
        <a:spcPct val="0"/>
      </a:spcBef>
      <a:spcAft>
        <a:spcPct val="0"/>
      </a:spcAft>
      <a:defRPr b="1"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b="1"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b="1" kern="1200">
        <a:solidFill>
          <a:schemeClr val="tx1"/>
        </a:solidFill>
        <a:latin typeface=".VnTime" pitchFamily="34" charset="0"/>
        <a:ea typeface="+mn-ea"/>
        <a:cs typeface="+mn-cs"/>
      </a:defRPr>
    </a:lvl5pPr>
    <a:lvl6pPr marL="2286000" algn="l" defTabSz="914400" rtl="0" eaLnBrk="1" latinLnBrk="0" hangingPunct="1">
      <a:defRPr b="1" kern="1200">
        <a:solidFill>
          <a:schemeClr val="tx1"/>
        </a:solidFill>
        <a:latin typeface=".VnTime" pitchFamily="34" charset="0"/>
        <a:ea typeface="+mn-ea"/>
        <a:cs typeface="+mn-cs"/>
      </a:defRPr>
    </a:lvl6pPr>
    <a:lvl7pPr marL="2743200" algn="l" defTabSz="914400" rtl="0" eaLnBrk="1" latinLnBrk="0" hangingPunct="1">
      <a:defRPr b="1" kern="1200">
        <a:solidFill>
          <a:schemeClr val="tx1"/>
        </a:solidFill>
        <a:latin typeface=".VnTime" pitchFamily="34" charset="0"/>
        <a:ea typeface="+mn-ea"/>
        <a:cs typeface="+mn-cs"/>
      </a:defRPr>
    </a:lvl7pPr>
    <a:lvl8pPr marL="3200400" algn="l" defTabSz="914400" rtl="0" eaLnBrk="1" latinLnBrk="0" hangingPunct="1">
      <a:defRPr b="1" kern="1200">
        <a:solidFill>
          <a:schemeClr val="tx1"/>
        </a:solidFill>
        <a:latin typeface=".VnTime" pitchFamily="34" charset="0"/>
        <a:ea typeface="+mn-ea"/>
        <a:cs typeface="+mn-cs"/>
      </a:defRPr>
    </a:lvl8pPr>
    <a:lvl9pPr marL="3657600" algn="l" defTabSz="914400" rtl="0" eaLnBrk="1" latinLnBrk="0" hangingPunct="1">
      <a:defRPr b="1" kern="1200">
        <a:solidFill>
          <a:schemeClr val="tx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FFCCFF"/>
    <a:srgbClr val="FF0000"/>
    <a:srgbClr val="9999FF"/>
    <a:srgbClr val="99CC00"/>
    <a:srgbClr val="FF0066"/>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126" autoAdjust="0"/>
    <p:restoredTop sz="94180" autoAdjust="0"/>
  </p:normalViewPr>
  <p:slideViewPr>
    <p:cSldViewPr>
      <p:cViewPr>
        <p:scale>
          <a:sx n="66" d="100"/>
          <a:sy n="66" d="100"/>
        </p:scale>
        <p:origin x="-804"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4198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419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59F51574-606A-44AF-96AB-24E49E2038AF}"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3662C95-E06E-4D3C-A610-099E95BCF22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C8D9B1B-3B0F-4DA8-88D5-B03019DC0CA2}"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A038E592-467F-4D64-8A01-27043475A27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7DD6028-3D14-43BB-8858-FCAC0C22DD88}"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a:ln w="9525">
            <a:noFill/>
            <a:miter lim="800000"/>
            <a:headEnd/>
            <a:tailEnd/>
          </a:ln>
        </p:spPr>
      </p:pic>
      <p:sp>
        <p:nvSpPr>
          <p:cNvPr id="12800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12800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endParaRPr lang="en-US"/>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BDB42105-DA1A-4ABC-AE34-FC6294ABF372}" type="slidenum">
              <a:rPr lang="en-US"/>
              <a:pPr>
                <a:defRPr/>
              </a:pPr>
              <a:t>‹#›</a:t>
            </a:fld>
            <a:endParaRPr lang="en-US"/>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0D1493E-C41C-4FC9-AA2B-678A88D0C10F}" type="slidenum">
              <a:rPr lang="en-US"/>
              <a:pPr>
                <a:defRPr/>
              </a:pPr>
              <a:t>‹#›</a:t>
            </a:fld>
            <a:endParaRPr lang="en-US"/>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5A2F1B6-37FD-45E4-B1E8-02731FBE391F}" type="slidenum">
              <a:rPr lang="en-US"/>
              <a:pPr>
                <a:defRPr/>
              </a:pPr>
              <a:t>‹#›</a:t>
            </a:fld>
            <a:endParaRPr lang="en-US"/>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F6177BA-1420-4C33-8384-4FC55349ACDB}" type="slidenum">
              <a:rPr lang="en-US"/>
              <a:pPr>
                <a:defRPr/>
              </a:pPr>
              <a:t>‹#›</a:t>
            </a:fld>
            <a:endParaRPr lang="en-US"/>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9F39E246-B84E-4087-A6EE-0B966D568D94}" type="slidenum">
              <a:rPr lang="en-US"/>
              <a:pPr>
                <a:defRPr/>
              </a:pPr>
              <a:t>‹#›</a:t>
            </a:fld>
            <a:endParaRPr lang="en-US"/>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7F2E43A6-1988-4B26-BCDA-4C3F7BEBA7F3}"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129D02F-2409-476C-86E4-AC43B60F4130}"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3D39FEDE-79E5-4970-AA92-F6DE0CDFFB15}" type="slidenum">
              <a:rPr lang="en-US"/>
              <a:pPr>
                <a:defRPr/>
              </a:pPr>
              <a:t>‹#›</a:t>
            </a:fld>
            <a:endParaRPr lang="en-US"/>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88FA771-032A-4148-91C7-A7AD58228ADC}" type="slidenum">
              <a:rPr lang="en-US"/>
              <a:pPr>
                <a:defRPr/>
              </a:pPr>
              <a:t>‹#›</a:t>
            </a:fld>
            <a:endParaRPr lang="en-US"/>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D5044FB-E91D-47DE-BFEE-218FEEFCDF77}" type="slidenum">
              <a:rPr lang="en-US"/>
              <a:pPr>
                <a:defRPr/>
              </a:pPr>
              <a:t>‹#›</a:t>
            </a:fld>
            <a:endParaRPr lang="en-US"/>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6E5E9CB-9818-4A1A-8993-C03E326E70B3}" type="slidenum">
              <a:rPr lang="en-US"/>
              <a:pPr>
                <a:defRPr/>
              </a:pPr>
              <a:t>‹#›</a:t>
            </a:fld>
            <a:endParaRPr lang="en-US"/>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217AA3F-41AD-4866-AA50-A92B6CF8922F}"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025A89A-EFF0-4B49-9B50-C8F4BD9BD97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BBA6832-4B9E-442C-8FC3-DF91F59A69A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27EBEE1-8493-467A-8765-57FD61C18F7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486214D4-5B42-43EB-8A5C-93928F64B484}"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07067A1-C8D4-4C9F-8E01-4947166CA5FB}"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17DACBC-7D88-4ACD-82B9-16D07398475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68D7D1C-4EC2-4B89-9BAD-E8BD8D87CEB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defRPr>
            </a:lvl1pPr>
          </a:lstStyle>
          <a:p>
            <a:pPr>
              <a:defRPr/>
            </a:pPr>
            <a:endParaRPr lang="en-US" altLang="en-US"/>
          </a:p>
        </p:txBody>
      </p:sp>
      <p:sp>
        <p:nvSpPr>
          <p:cNvPr id="409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defRPr>
            </a:lvl1pPr>
          </a:lstStyle>
          <a:p>
            <a:pPr>
              <a:defRPr/>
            </a:pPr>
            <a:endParaRPr lang="en-US" altLang="en-US"/>
          </a:p>
        </p:txBody>
      </p:sp>
      <p:sp>
        <p:nvSpPr>
          <p:cNvPr id="409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defRPr>
            </a:lvl1pPr>
          </a:lstStyle>
          <a:p>
            <a:pPr>
              <a:defRPr/>
            </a:pPr>
            <a:fld id="{53AE11BC-705E-4A61-8475-91F6B5D5DFEC}"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4096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0970"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40971"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p>
          </p:txBody>
        </p:sp>
        <p:sp>
          <p:nvSpPr>
            <p:cNvPr id="40972"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p>
          </p:txBody>
        </p:sp>
        <p:sp>
          <p:nvSpPr>
            <p:cNvPr id="40973"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p>
          </p:txBody>
        </p:sp>
        <p:sp>
          <p:nvSpPr>
            <p:cNvPr id="40974"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p>
          </p:txBody>
        </p:sp>
        <p:sp>
          <p:nvSpPr>
            <p:cNvPr id="40975"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76"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p>
          </p:txBody>
        </p:sp>
        <p:sp>
          <p:nvSpPr>
            <p:cNvPr id="40977"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p>
          </p:txBody>
        </p:sp>
        <p:sp>
          <p:nvSpPr>
            <p:cNvPr id="40978"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79"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80"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8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0982"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83"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84"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8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86"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87"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88"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8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0990"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0991"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92"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93"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0994"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95"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40996"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40997"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40998"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0999"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97" r:id="rId1"/>
    <p:sldLayoutId id="2147483986" r:id="rId2"/>
    <p:sldLayoutId id="2147483985" r:id="rId3"/>
    <p:sldLayoutId id="2147483984" r:id="rId4"/>
    <p:sldLayoutId id="2147483983" r:id="rId5"/>
    <p:sldLayoutId id="2147483982" r:id="rId6"/>
    <p:sldLayoutId id="2147483981" r:id="rId7"/>
    <p:sldLayoutId id="2147483980" r:id="rId8"/>
    <p:sldLayoutId id="2147483979" r:id="rId9"/>
    <p:sldLayoutId id="2147483978" r:id="rId10"/>
    <p:sldLayoutId id="2147483977" r:id="rId11"/>
    <p:sldLayoutId id="2147483998" r:id="rId12"/>
    <p:sldLayoutId id="2147483976"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2667000" cy="6858000"/>
            <a:chOff x="0" y="0"/>
            <a:chExt cx="1680" cy="4320"/>
          </a:xfrm>
        </p:grpSpPr>
        <p:sp>
          <p:nvSpPr>
            <p:cNvPr id="12697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defRPr/>
              </a:pPr>
              <a:endParaRPr lang="en-US" b="0">
                <a:latin typeface="Arial" charset="0"/>
              </a:endParaRPr>
            </a:p>
          </p:txBody>
        </p:sp>
        <p:pic>
          <p:nvPicPr>
            <p:cNvPr id="2057"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a:ln w="9525">
              <a:noFill/>
              <a:miter lim="800000"/>
              <a:headEnd/>
              <a:tailEnd/>
            </a:ln>
          </p:spPr>
        </p:pic>
      </p:grpSp>
      <p:sp>
        <p:nvSpPr>
          <p:cNvPr id="12698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698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698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C0C0C0"/>
                  </a:outerShdw>
                </a:effectLst>
                <a:latin typeface="+mn-lt"/>
              </a:defRPr>
            </a:lvl1pPr>
          </a:lstStyle>
          <a:p>
            <a:pPr>
              <a:defRPr/>
            </a:pPr>
            <a:endParaRPr lang="en-US"/>
          </a:p>
        </p:txBody>
      </p:sp>
      <p:sp>
        <p:nvSpPr>
          <p:cNvPr id="12698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C0C0C0"/>
                  </a:outerShdw>
                </a:effectLst>
                <a:latin typeface="+mn-lt"/>
              </a:defRPr>
            </a:lvl1pPr>
          </a:lstStyle>
          <a:p>
            <a:pPr>
              <a:defRPr/>
            </a:pPr>
            <a:endParaRPr lang="en-US"/>
          </a:p>
        </p:txBody>
      </p:sp>
      <p:sp>
        <p:nvSpPr>
          <p:cNvPr id="12698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C0C0C0"/>
                  </a:outerShdw>
                </a:effectLst>
                <a:latin typeface="+mn-lt"/>
              </a:defRPr>
            </a:lvl1pPr>
          </a:lstStyle>
          <a:p>
            <a:pPr>
              <a:defRPr/>
            </a:pPr>
            <a:fld id="{0730EEC1-C43D-4948-AA39-699C26CE4A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3995" r:id="rId3"/>
    <p:sldLayoutId id="2147483994" r:id="rId4"/>
    <p:sldLayoutId id="2147483993" r:id="rId5"/>
    <p:sldLayoutId id="2147483992" r:id="rId6"/>
    <p:sldLayoutId id="2147483991" r:id="rId7"/>
    <p:sldLayoutId id="2147483990" r:id="rId8"/>
    <p:sldLayoutId id="2147483989" r:id="rId9"/>
    <p:sldLayoutId id="2147483988" r:id="rId10"/>
    <p:sldLayoutId id="2147483987"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12.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5.xml"/><Relationship Id="rId1" Type="http://schemas.openxmlformats.org/officeDocument/2006/relationships/audio" Target="file:///E:\Ca%20nhac\Thuhien\AAAHoa%20cau%20vuon%20trau%20-%20Thu%20hien.mp3" TargetMode="External"/><Relationship Id="rId6" Type="http://schemas.openxmlformats.org/officeDocument/2006/relationships/image" Target="../media/image17.gif"/><Relationship Id="rId5" Type="http://schemas.openxmlformats.org/officeDocument/2006/relationships/image" Target="../media/image16.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Books"/>
          <p:cNvPicPr>
            <a:picLocks noChangeAspect="1" noChangeArrowheads="1"/>
          </p:cNvPicPr>
          <p:nvPr/>
        </p:nvPicPr>
        <p:blipFill>
          <a:blip r:embed="rId2"/>
          <a:srcRect/>
          <a:stretch>
            <a:fillRect/>
          </a:stretch>
        </p:blipFill>
        <p:spPr bwMode="auto">
          <a:xfrm>
            <a:off x="0" y="914400"/>
            <a:ext cx="2971800" cy="2209800"/>
          </a:xfrm>
          <a:prstGeom prst="rect">
            <a:avLst/>
          </a:prstGeom>
          <a:noFill/>
          <a:ln w="9525">
            <a:noFill/>
            <a:miter lim="800000"/>
            <a:headEnd/>
            <a:tailEnd/>
          </a:ln>
        </p:spPr>
      </p:pic>
      <p:sp>
        <p:nvSpPr>
          <p:cNvPr id="6147" name="Text Box 6"/>
          <p:cNvSpPr txBox="1">
            <a:spLocks noChangeArrowheads="1"/>
          </p:cNvSpPr>
          <p:nvPr/>
        </p:nvSpPr>
        <p:spPr bwMode="auto">
          <a:xfrm>
            <a:off x="2690813" y="1752600"/>
            <a:ext cx="658812" cy="457200"/>
          </a:xfrm>
          <a:prstGeom prst="rect">
            <a:avLst/>
          </a:prstGeom>
          <a:noFill/>
          <a:ln w="9525">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48" name="Text Box 7"/>
          <p:cNvSpPr txBox="1">
            <a:spLocks noChangeArrowheads="1"/>
          </p:cNvSpPr>
          <p:nvPr/>
        </p:nvSpPr>
        <p:spPr bwMode="auto">
          <a:xfrm>
            <a:off x="3182938" y="1752600"/>
            <a:ext cx="658812"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49" name="Text Box 8"/>
          <p:cNvSpPr txBox="1">
            <a:spLocks noChangeArrowheads="1"/>
          </p:cNvSpPr>
          <p:nvPr/>
        </p:nvSpPr>
        <p:spPr bwMode="auto">
          <a:xfrm>
            <a:off x="3675063" y="1752600"/>
            <a:ext cx="658812"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50" name="Text Box 9"/>
          <p:cNvSpPr txBox="1">
            <a:spLocks noChangeArrowheads="1"/>
          </p:cNvSpPr>
          <p:nvPr/>
        </p:nvSpPr>
        <p:spPr bwMode="auto">
          <a:xfrm>
            <a:off x="4167188" y="1752600"/>
            <a:ext cx="660400"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51" name="Text Box 10"/>
          <p:cNvSpPr txBox="1">
            <a:spLocks noChangeArrowheads="1"/>
          </p:cNvSpPr>
          <p:nvPr/>
        </p:nvSpPr>
        <p:spPr bwMode="auto">
          <a:xfrm>
            <a:off x="4659313" y="1752600"/>
            <a:ext cx="660400"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52" name="Text Box 11"/>
          <p:cNvSpPr txBox="1">
            <a:spLocks noChangeArrowheads="1"/>
          </p:cNvSpPr>
          <p:nvPr/>
        </p:nvSpPr>
        <p:spPr bwMode="auto">
          <a:xfrm>
            <a:off x="5181600" y="1752600"/>
            <a:ext cx="658813"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sp>
        <p:nvSpPr>
          <p:cNvPr id="6153" name="Text Box 12"/>
          <p:cNvSpPr txBox="1">
            <a:spLocks noChangeArrowheads="1"/>
          </p:cNvSpPr>
          <p:nvPr/>
        </p:nvSpPr>
        <p:spPr bwMode="auto">
          <a:xfrm>
            <a:off x="5715000" y="1752600"/>
            <a:ext cx="658813" cy="457200"/>
          </a:xfrm>
          <a:prstGeom prst="rect">
            <a:avLst/>
          </a:prstGeom>
          <a:noFill/>
          <a:ln w="9525" algn="ctr">
            <a:noFill/>
            <a:miter lim="800000"/>
            <a:headEnd/>
            <a:tailEnd/>
          </a:ln>
        </p:spPr>
        <p:txBody>
          <a:bodyPr lIns="91363" tIns="45685" rIns="91363" bIns="45685">
            <a:spAutoFit/>
          </a:bodyPr>
          <a:lstStyle/>
          <a:p>
            <a:pPr algn="ctr">
              <a:spcBef>
                <a:spcPct val="50000"/>
              </a:spcBef>
            </a:pPr>
            <a:endParaRPr lang="en-US" sz="2400"/>
          </a:p>
        </p:txBody>
      </p:sp>
      <p:sp>
        <p:nvSpPr>
          <p:cNvPr id="6157" name="Text Box 16"/>
          <p:cNvSpPr txBox="1">
            <a:spLocks noChangeArrowheads="1"/>
          </p:cNvSpPr>
          <p:nvPr/>
        </p:nvSpPr>
        <p:spPr bwMode="auto">
          <a:xfrm>
            <a:off x="5867400" y="1752600"/>
            <a:ext cx="582613"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sym typeface="Webdings" pitchFamily="18" charset="2"/>
              </a:rPr>
              <a:t></a:t>
            </a:r>
            <a:endParaRPr lang="en-US" sz="2400">
              <a:solidFill>
                <a:srgbClr val="FFFF00"/>
              </a:solidFill>
            </a:endParaRPr>
          </a:p>
        </p:txBody>
      </p:sp>
      <p:pic>
        <p:nvPicPr>
          <p:cNvPr id="6165" name="Picture 20" descr="Picture 417"/>
          <p:cNvPicPr>
            <a:picLocks noChangeAspect="1" noChangeArrowheads="1" noCrop="1"/>
          </p:cNvPicPr>
          <p:nvPr/>
        </p:nvPicPr>
        <p:blipFill>
          <a:blip r:embed="rId3"/>
          <a:srcRect/>
          <a:stretch>
            <a:fillRect/>
          </a:stretch>
        </p:blipFill>
        <p:spPr bwMode="auto">
          <a:xfrm rot="497197" flipH="1">
            <a:off x="6777038" y="3351213"/>
            <a:ext cx="2133600" cy="2055812"/>
          </a:xfrm>
          <a:prstGeom prst="rect">
            <a:avLst/>
          </a:prstGeom>
          <a:noFill/>
          <a:ln w="9525">
            <a:noFill/>
            <a:miter lim="800000"/>
            <a:headEnd/>
            <a:tailEnd/>
          </a:ln>
        </p:spPr>
      </p:pic>
      <p:pic>
        <p:nvPicPr>
          <p:cNvPr id="6171" name="Picture 7" descr="cyworld0138"/>
          <p:cNvPicPr>
            <a:picLocks noChangeAspect="1" noChangeArrowheads="1" noCrop="1"/>
          </p:cNvPicPr>
          <p:nvPr/>
        </p:nvPicPr>
        <p:blipFill>
          <a:blip r:embed="rId4"/>
          <a:srcRect/>
          <a:stretch>
            <a:fillRect/>
          </a:stretch>
        </p:blipFill>
        <p:spPr bwMode="auto">
          <a:xfrm>
            <a:off x="8043863" y="0"/>
            <a:ext cx="1100137" cy="3429000"/>
          </a:xfrm>
          <a:prstGeom prst="rect">
            <a:avLst/>
          </a:prstGeom>
          <a:noFill/>
          <a:ln w="9525">
            <a:noFill/>
            <a:miter lim="800000"/>
            <a:headEnd/>
            <a:tailEnd/>
          </a:ln>
        </p:spPr>
      </p:pic>
      <p:sp>
        <p:nvSpPr>
          <p:cNvPr id="6172" name="WordArt 28"/>
          <p:cNvSpPr>
            <a:spLocks noChangeArrowheads="1" noChangeShapeType="1" noTextEdit="1"/>
          </p:cNvSpPr>
          <p:nvPr/>
        </p:nvSpPr>
        <p:spPr bwMode="auto">
          <a:xfrm>
            <a:off x="1295400" y="152400"/>
            <a:ext cx="6753225" cy="762000"/>
          </a:xfrm>
          <a:prstGeom prst="rect">
            <a:avLst/>
          </a:prstGeom>
        </p:spPr>
        <p:txBody>
          <a:bodyPr wrap="none" fromWordArt="1">
            <a:prstTxWarp prst="textPlain">
              <a:avLst>
                <a:gd name="adj" fmla="val 50000"/>
              </a:avLst>
            </a:prstTxWarp>
          </a:bodyPr>
          <a:lstStyle/>
          <a:p>
            <a:pPr algn="ctr"/>
            <a:r>
              <a:rPr lang="vi-VN" sz="3600" kern="10" dirty="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TRƯỜNG TIỂU </a:t>
            </a:r>
            <a:r>
              <a:rPr lang="vi-VN" sz="3600" kern="10" dirty="0" smtClean="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HỌC</a:t>
            </a:r>
            <a:r>
              <a:rPr lang="en-US" sz="3600" kern="10" dirty="0" smtClean="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ÁI MỘ A</a:t>
            </a:r>
            <a:endParaRPr lang="en-US" sz="3600" kern="10" dirty="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6173" name="WordArt 29"/>
          <p:cNvSpPr>
            <a:spLocks noChangeArrowheads="1" noChangeShapeType="1" noTextEdit="1"/>
          </p:cNvSpPr>
          <p:nvPr/>
        </p:nvSpPr>
        <p:spPr bwMode="auto">
          <a:xfrm>
            <a:off x="3657600" y="1676400"/>
            <a:ext cx="4276725" cy="914400"/>
          </a:xfrm>
          <a:prstGeom prst="rect">
            <a:avLst/>
          </a:prstGeom>
        </p:spPr>
        <p:txBody>
          <a:bodyPr wrap="none" fromWordArt="1">
            <a:prstTxWarp prst="textPlain">
              <a:avLst>
                <a:gd name="adj" fmla="val 50000"/>
              </a:avLst>
            </a:prstTxWarp>
          </a:bodyPr>
          <a:lstStyle/>
          <a:p>
            <a:pPr algn="ctr"/>
            <a:r>
              <a:rPr lang="en-US" sz="3600"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CHÍNH </a:t>
            </a:r>
            <a:r>
              <a:rPr lang="en-US" sz="3600"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TẢ - </a:t>
            </a:r>
            <a:r>
              <a:rPr lang="en-US" sz="3600" kern="10" dirty="0" err="1"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Tuần</a:t>
            </a:r>
            <a:r>
              <a:rPr lang="en-US" sz="3600"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 3 </a:t>
            </a:r>
            <a:endParaRPr lang="en-US" sz="3600"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6174" name="WordArt 30"/>
          <p:cNvSpPr>
            <a:spLocks noChangeArrowheads="1" noChangeShapeType="1" noTextEdit="1"/>
          </p:cNvSpPr>
          <p:nvPr/>
        </p:nvSpPr>
        <p:spPr bwMode="auto">
          <a:xfrm>
            <a:off x="228600" y="3352800"/>
            <a:ext cx="5791200" cy="1371600"/>
          </a:xfrm>
          <a:prstGeom prst="rect">
            <a:avLst/>
          </a:prstGeom>
        </p:spPr>
        <p:txBody>
          <a:bodyPr wrap="none" fromWordArt="1">
            <a:prstTxWarp prst="textPlain">
              <a:avLst>
                <a:gd name="adj" fmla="val 50000"/>
              </a:avLst>
            </a:prstTxWarp>
          </a:bodyPr>
          <a:lstStyle/>
          <a:p>
            <a:pPr algn="ctr"/>
            <a:r>
              <a:rPr lang="en-US" sz="3600" kern="1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CHIẾC ÁO LEN</a:t>
            </a:r>
          </a:p>
        </p:txBody>
      </p:sp>
      <p:sp>
        <p:nvSpPr>
          <p:cNvPr id="6175" name="WordArt 31"/>
          <p:cNvSpPr>
            <a:spLocks noChangeArrowheads="1" noChangeShapeType="1" noTextEdit="1"/>
          </p:cNvSpPr>
          <p:nvPr/>
        </p:nvSpPr>
        <p:spPr bwMode="auto">
          <a:xfrm>
            <a:off x="2019300" y="6019800"/>
            <a:ext cx="7124700" cy="676275"/>
          </a:xfrm>
          <a:prstGeom prst="rect">
            <a:avLst/>
          </a:prstGeom>
        </p:spPr>
        <p:txBody>
          <a:bodyPr wrap="none" fromWordArt="1">
            <a:prstTxWarp prst="textPlain">
              <a:avLst>
                <a:gd name="adj" fmla="val 50000"/>
              </a:avLst>
            </a:prstTxWarp>
          </a:bodyPr>
          <a:lstStyle/>
          <a:p>
            <a:pPr algn="ctr"/>
            <a:endParaRPr lang="en-US" sz="3600" kern="10" dirty="0">
              <a:ln w="9525">
                <a:solidFill>
                  <a:srgbClr val="800000"/>
                </a:solidFill>
                <a:round/>
                <a:headEnd/>
                <a:tailEnd/>
              </a:ln>
              <a:effectLst>
                <a:outerShdw dist="45791" dir="2021404" algn="ctr" rotWithShape="0">
                  <a:srgbClr val="B2B2B2">
                    <a:alpha val="80000"/>
                  </a:srgbClr>
                </a:outerShdw>
              </a:effectLst>
              <a:latin typeface="Times New Roman"/>
              <a:cs typeface="Times New Roman"/>
            </a:endParaRP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30054" name="AAAHoa cau vuon trau - Thu hien.mp3">
            <a:hlinkClick r:id="" action="ppaction://media"/>
          </p:cNvPr>
          <p:cNvPicPr>
            <a:picLocks noRot="1" noChangeAspect="1" noChangeArrowheads="1"/>
          </p:cNvPicPr>
          <p:nvPr>
            <a:audioFile r:link="rId1"/>
          </p:nvPr>
        </p:nvPicPr>
        <p:blipFill>
          <a:blip r:embed="rId5"/>
          <a:srcRect/>
          <a:stretch>
            <a:fillRect/>
          </a:stretch>
        </p:blipFill>
        <p:spPr bwMode="auto">
          <a:xfrm>
            <a:off x="2209800" y="6324600"/>
            <a:ext cx="304800" cy="304800"/>
          </a:xfrm>
          <a:prstGeom prst="rect">
            <a:avLst/>
          </a:prstGeom>
          <a:noFill/>
          <a:ln w="9525">
            <a:noFill/>
            <a:miter lim="800000"/>
            <a:headEnd/>
            <a:tailEnd/>
          </a:ln>
        </p:spPr>
      </p:pic>
      <p:pic>
        <p:nvPicPr>
          <p:cNvPr id="17412" name="Picture 8" descr="3_hoa_xoay"/>
          <p:cNvPicPr>
            <a:picLocks noChangeAspect="1" noChangeArrowheads="1" noCrop="1"/>
          </p:cNvPicPr>
          <p:nvPr/>
        </p:nvPicPr>
        <p:blipFill>
          <a:blip r:embed="rId6"/>
          <a:srcRect/>
          <a:stretch>
            <a:fillRect/>
          </a:stretch>
        </p:blipFill>
        <p:spPr bwMode="auto">
          <a:xfrm>
            <a:off x="7010400" y="5257800"/>
            <a:ext cx="685800" cy="704850"/>
          </a:xfrm>
          <a:prstGeom prst="rect">
            <a:avLst/>
          </a:prstGeom>
          <a:noFill/>
          <a:ln w="9525">
            <a:noFill/>
            <a:miter lim="800000"/>
            <a:headEnd/>
            <a:tailEnd/>
          </a:ln>
        </p:spPr>
      </p:pic>
      <p:pic>
        <p:nvPicPr>
          <p:cNvPr id="17413" name="Picture 9" descr="3_hoa_xoay"/>
          <p:cNvPicPr>
            <a:picLocks noChangeAspect="1" noChangeArrowheads="1" noCrop="1"/>
          </p:cNvPicPr>
          <p:nvPr/>
        </p:nvPicPr>
        <p:blipFill>
          <a:blip r:embed="rId6"/>
          <a:srcRect/>
          <a:stretch>
            <a:fillRect/>
          </a:stretch>
        </p:blipFill>
        <p:spPr bwMode="auto">
          <a:xfrm>
            <a:off x="7848600" y="5257800"/>
            <a:ext cx="685800" cy="704850"/>
          </a:xfrm>
          <a:prstGeom prst="rect">
            <a:avLst/>
          </a:prstGeom>
          <a:noFill/>
          <a:ln w="9525">
            <a:noFill/>
            <a:miter lim="800000"/>
            <a:headEnd/>
            <a:tailEnd/>
          </a:ln>
        </p:spPr>
      </p:pic>
      <p:pic>
        <p:nvPicPr>
          <p:cNvPr id="17414" name="Picture 11" descr="3_hoa_xoay"/>
          <p:cNvPicPr>
            <a:picLocks noChangeAspect="1" noChangeArrowheads="1" noCrop="1"/>
          </p:cNvPicPr>
          <p:nvPr/>
        </p:nvPicPr>
        <p:blipFill>
          <a:blip r:embed="rId6"/>
          <a:srcRect/>
          <a:stretch>
            <a:fillRect/>
          </a:stretch>
        </p:blipFill>
        <p:spPr bwMode="auto">
          <a:xfrm>
            <a:off x="762000" y="990600"/>
            <a:ext cx="685800" cy="704850"/>
          </a:xfrm>
          <a:prstGeom prst="rect">
            <a:avLst/>
          </a:prstGeom>
          <a:noFill/>
          <a:ln w="9525">
            <a:noFill/>
            <a:miter lim="800000"/>
            <a:headEnd/>
            <a:tailEnd/>
          </a:ln>
        </p:spPr>
      </p:pic>
      <p:pic>
        <p:nvPicPr>
          <p:cNvPr id="17415" name="Picture 13" descr="3_hoa_xoay"/>
          <p:cNvPicPr>
            <a:picLocks noChangeAspect="1" noChangeArrowheads="1" noCrop="1"/>
          </p:cNvPicPr>
          <p:nvPr/>
        </p:nvPicPr>
        <p:blipFill>
          <a:blip r:embed="rId6"/>
          <a:srcRect/>
          <a:stretch>
            <a:fillRect/>
          </a:stretch>
        </p:blipFill>
        <p:spPr bwMode="auto">
          <a:xfrm>
            <a:off x="7467600" y="4572000"/>
            <a:ext cx="685800" cy="704850"/>
          </a:xfrm>
          <a:prstGeom prst="rect">
            <a:avLst/>
          </a:prstGeom>
          <a:noFill/>
          <a:ln w="9525">
            <a:noFill/>
            <a:miter lim="800000"/>
            <a:headEnd/>
            <a:tailEnd/>
          </a:ln>
        </p:spPr>
      </p:pic>
      <p:sp>
        <p:nvSpPr>
          <p:cNvPr id="17416" name="WordArt 8"/>
          <p:cNvSpPr>
            <a:spLocks noChangeArrowheads="1" noChangeShapeType="1" noTextEdit="1"/>
          </p:cNvSpPr>
          <p:nvPr/>
        </p:nvSpPr>
        <p:spPr bwMode="auto">
          <a:xfrm>
            <a:off x="533400" y="762000"/>
            <a:ext cx="7543800" cy="48006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0">
                  <a:gsLst>
                    <a:gs pos="0">
                      <a:srgbClr val="FFE701"/>
                    </a:gs>
                    <a:gs pos="100000">
                      <a:srgbClr val="FE3E02"/>
                    </a:gs>
                  </a:gsLst>
                  <a:lin ang="5400000" scaled="1"/>
                </a:gradFill>
                <a:latin typeface="Impact"/>
              </a:rPr>
              <a:t>CHÀO CÁC EM !</a:t>
            </a:r>
          </a:p>
        </p:txBody>
      </p:sp>
    </p:spTree>
  </p:cSld>
  <p:clrMapOvr>
    <a:masterClrMapping/>
  </p:clrMapOvr>
  <p:transition spd="slow">
    <p:circle/>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90846" fill="hold"/>
                                        <p:tgtEl>
                                          <p:spTgt spid="130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005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33"/>
            </a:gs>
            <a:gs pos="100000">
              <a:schemeClr val="accent2"/>
            </a:gs>
          </a:gsLst>
          <a:lin ang="5400000" scaled="1"/>
        </a:gradFill>
        <a:effectLst/>
      </p:bgPr>
    </p:bg>
    <p:spTree>
      <p:nvGrpSpPr>
        <p:cNvPr id="1" name=""/>
        <p:cNvGrpSpPr/>
        <p:nvPr/>
      </p:nvGrpSpPr>
      <p:grpSpPr>
        <a:xfrm>
          <a:off x="0" y="0"/>
          <a:ext cx="0" cy="0"/>
          <a:chOff x="0" y="0"/>
          <a:chExt cx="0" cy="0"/>
        </a:xfrm>
      </p:grpSpPr>
      <p:pic>
        <p:nvPicPr>
          <p:cNvPr id="7175" name="Picture 27" descr="k00-9"/>
          <p:cNvPicPr>
            <a:picLocks noChangeAspect="1" noChangeArrowheads="1"/>
          </p:cNvPicPr>
          <p:nvPr/>
        </p:nvPicPr>
        <p:blipFill>
          <a:blip r:embed="rId2"/>
          <a:srcRect/>
          <a:stretch>
            <a:fillRect/>
          </a:stretch>
        </p:blipFill>
        <p:spPr bwMode="auto">
          <a:xfrm>
            <a:off x="0" y="6483350"/>
            <a:ext cx="3048000" cy="374650"/>
          </a:xfrm>
          <a:prstGeom prst="rect">
            <a:avLst/>
          </a:prstGeom>
          <a:noFill/>
          <a:ln w="9525">
            <a:noFill/>
            <a:miter lim="800000"/>
            <a:headEnd/>
            <a:tailEnd/>
          </a:ln>
        </p:spPr>
      </p:pic>
      <p:pic>
        <p:nvPicPr>
          <p:cNvPr id="7176" name="Picture 28" descr="k00-9"/>
          <p:cNvPicPr>
            <a:picLocks noChangeAspect="1" noChangeArrowheads="1"/>
          </p:cNvPicPr>
          <p:nvPr/>
        </p:nvPicPr>
        <p:blipFill>
          <a:blip r:embed="rId2"/>
          <a:srcRect/>
          <a:stretch>
            <a:fillRect/>
          </a:stretch>
        </p:blipFill>
        <p:spPr bwMode="auto">
          <a:xfrm>
            <a:off x="457200" y="6557963"/>
            <a:ext cx="3009900" cy="200025"/>
          </a:xfrm>
          <a:prstGeom prst="rect">
            <a:avLst/>
          </a:prstGeom>
          <a:noFill/>
          <a:ln w="9525">
            <a:noFill/>
            <a:miter lim="800000"/>
            <a:headEnd/>
            <a:tailEnd/>
          </a:ln>
        </p:spPr>
      </p:pic>
      <p:pic>
        <p:nvPicPr>
          <p:cNvPr id="7177" name="Picture 29" descr="k00-9"/>
          <p:cNvPicPr>
            <a:picLocks noChangeAspect="1" noChangeArrowheads="1"/>
          </p:cNvPicPr>
          <p:nvPr/>
        </p:nvPicPr>
        <p:blipFill>
          <a:blip r:embed="rId2"/>
          <a:srcRect/>
          <a:stretch>
            <a:fillRect/>
          </a:stretch>
        </p:blipFill>
        <p:spPr bwMode="auto">
          <a:xfrm>
            <a:off x="4876800" y="6573838"/>
            <a:ext cx="4267200" cy="284162"/>
          </a:xfrm>
          <a:prstGeom prst="rect">
            <a:avLst/>
          </a:prstGeom>
          <a:noFill/>
          <a:ln w="9525">
            <a:noFill/>
            <a:miter lim="800000"/>
            <a:headEnd/>
            <a:tailEnd/>
          </a:ln>
        </p:spPr>
      </p:pic>
      <p:pic>
        <p:nvPicPr>
          <p:cNvPr id="7178" name="Picture 30" descr="k00-9"/>
          <p:cNvPicPr>
            <a:picLocks noChangeAspect="1" noChangeArrowheads="1"/>
          </p:cNvPicPr>
          <p:nvPr/>
        </p:nvPicPr>
        <p:blipFill>
          <a:blip r:embed="rId2"/>
          <a:srcRect/>
          <a:stretch>
            <a:fillRect/>
          </a:stretch>
        </p:blipFill>
        <p:spPr bwMode="auto">
          <a:xfrm>
            <a:off x="2514600" y="6623050"/>
            <a:ext cx="3543300" cy="234950"/>
          </a:xfrm>
          <a:prstGeom prst="rect">
            <a:avLst/>
          </a:prstGeom>
          <a:noFill/>
          <a:ln w="9525">
            <a:noFill/>
            <a:miter lim="800000"/>
            <a:headEnd/>
            <a:tailEnd/>
          </a:ln>
        </p:spPr>
      </p:pic>
      <p:sp>
        <p:nvSpPr>
          <p:cNvPr id="7172" name="TextBox 10"/>
          <p:cNvSpPr txBox="1">
            <a:spLocks noChangeArrowheads="1"/>
          </p:cNvSpPr>
          <p:nvPr/>
        </p:nvSpPr>
        <p:spPr bwMode="auto">
          <a:xfrm>
            <a:off x="0" y="6096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
        <p:nvSpPr>
          <p:cNvPr id="7180" name="WordArt 12"/>
          <p:cNvSpPr>
            <a:spLocks noChangeArrowheads="1" noChangeShapeType="1" noTextEdit="1"/>
          </p:cNvSpPr>
          <p:nvPr/>
        </p:nvSpPr>
        <p:spPr bwMode="auto">
          <a:xfrm>
            <a:off x="304800" y="1752600"/>
            <a:ext cx="4267200" cy="828675"/>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ÔN BÀI </a:t>
            </a:r>
            <a:r>
              <a:rPr lang="en-US" sz="3600" kern="10" dirty="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CŨ</a:t>
            </a:r>
          </a:p>
        </p:txBody>
      </p:sp>
      <p:sp>
        <p:nvSpPr>
          <p:cNvPr id="7181" name="Text Box 13"/>
          <p:cNvSpPr txBox="1">
            <a:spLocks noChangeArrowheads="1"/>
          </p:cNvSpPr>
          <p:nvPr/>
        </p:nvSpPr>
        <p:spPr bwMode="auto">
          <a:xfrm>
            <a:off x="1219200" y="3200400"/>
            <a:ext cx="27432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en-US" sz="3600">
                <a:solidFill>
                  <a:srgbClr val="0000FF"/>
                </a:solidFill>
                <a:latin typeface="Times New Roman" pitchFamily="18" charset="0"/>
                <a:cs typeface="Times New Roman" pitchFamily="18" charset="0"/>
              </a:rPr>
              <a:t>Viết: </a:t>
            </a:r>
          </a:p>
        </p:txBody>
      </p:sp>
      <p:sp>
        <p:nvSpPr>
          <p:cNvPr id="7182" name="Text Box 14"/>
          <p:cNvSpPr txBox="1">
            <a:spLocks noChangeArrowheads="1"/>
          </p:cNvSpPr>
          <p:nvPr/>
        </p:nvSpPr>
        <p:spPr bwMode="auto">
          <a:xfrm>
            <a:off x="2057400" y="3886200"/>
            <a:ext cx="70866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en-US" sz="3600">
                <a:solidFill>
                  <a:srgbClr val="0000FF"/>
                </a:solidFill>
                <a:latin typeface="Times New Roman" pitchFamily="18" charset="0"/>
                <a:cs typeface="Times New Roman" pitchFamily="18" charset="0"/>
              </a:rPr>
              <a:t>- Tun ngủn, ngắn ngủi, tủn mủn.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 calcmode="lin" valueType="num">
                                      <p:cBhvr additive="base">
                                        <p:cTn id="7" dur="500" fill="hold"/>
                                        <p:tgtEl>
                                          <p:spTgt spid="7180"/>
                                        </p:tgtEl>
                                        <p:attrNameLst>
                                          <p:attrName>ppt_x</p:attrName>
                                        </p:attrNameLst>
                                      </p:cBhvr>
                                      <p:tavLst>
                                        <p:tav tm="0">
                                          <p:val>
                                            <p:strVal val="#ppt_x"/>
                                          </p:val>
                                        </p:tav>
                                        <p:tav tm="100000">
                                          <p:val>
                                            <p:strVal val="#ppt_x"/>
                                          </p:val>
                                        </p:tav>
                                      </p:tavLst>
                                    </p:anim>
                                    <p:anim calcmode="lin" valueType="num">
                                      <p:cBhvr additive="base">
                                        <p:cTn id="8" dur="500" fill="hold"/>
                                        <p:tgtEl>
                                          <p:spTgt spid="71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7181">
                                            <p:txEl>
                                              <p:pRg st="0" end="0"/>
                                            </p:txEl>
                                          </p:spTgt>
                                        </p:tgtEl>
                                        <p:attrNameLst>
                                          <p:attrName>style.visibility</p:attrName>
                                        </p:attrNameLst>
                                      </p:cBhvr>
                                      <p:to>
                                        <p:strVal val="visible"/>
                                      </p:to>
                                    </p:set>
                                    <p:anim calcmode="discrete" valueType="clr">
                                      <p:cBhvr override="childStyle">
                                        <p:cTn id="13" dur="80"/>
                                        <p:tgtEl>
                                          <p:spTgt spid="718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7181">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7181">
                                            <p:txEl>
                                              <p:pRg st="0" end="0"/>
                                            </p:txEl>
                                          </p:spTgt>
                                        </p:tgtEl>
                                        <p:attrNameLst>
                                          <p:attrName>fill.type</p:attrName>
                                        </p:attrNameLst>
                                      </p:cBhvr>
                                      <p:to>
                                        <p:strVal val="solid"/>
                                      </p:to>
                                    </p:set>
                                  </p:childTnLst>
                                </p:cTn>
                              </p:par>
                            </p:childTnLst>
                          </p:cTn>
                        </p:par>
                        <p:par>
                          <p:cTn id="16" fill="hold">
                            <p:stCondLst>
                              <p:cond delay="24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7182">
                                            <p:txEl>
                                              <p:pRg st="0" end="0"/>
                                            </p:txEl>
                                          </p:spTgt>
                                        </p:tgtEl>
                                        <p:attrNameLst>
                                          <p:attrName>style.visibility</p:attrName>
                                        </p:attrNameLst>
                                      </p:cBhvr>
                                      <p:to>
                                        <p:strVal val="visible"/>
                                      </p:to>
                                    </p:set>
                                    <p:anim calcmode="discrete" valueType="clr">
                                      <p:cBhvr override="childStyle">
                                        <p:cTn id="19" dur="80"/>
                                        <p:tgtEl>
                                          <p:spTgt spid="718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182">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718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00"/>
            </a:gs>
          </a:gsLst>
          <a:lin ang="5400000" scaled="1"/>
        </a:gradFill>
        <a:effectLst/>
      </p:bgPr>
    </p:bg>
    <p:spTree>
      <p:nvGrpSpPr>
        <p:cNvPr id="1" name=""/>
        <p:cNvGrpSpPr/>
        <p:nvPr/>
      </p:nvGrpSpPr>
      <p:grpSpPr>
        <a:xfrm>
          <a:off x="0" y="0"/>
          <a:ext cx="0" cy="0"/>
          <a:chOff x="0" y="0"/>
          <a:chExt cx="0" cy="0"/>
        </a:xfrm>
      </p:grpSpPr>
      <p:sp>
        <p:nvSpPr>
          <p:cNvPr id="8195" name="TextBox 12"/>
          <p:cNvSpPr txBox="1">
            <a:spLocks noChangeArrowheads="1"/>
          </p:cNvSpPr>
          <p:nvPr/>
        </p:nvSpPr>
        <p:spPr bwMode="auto">
          <a:xfrm>
            <a:off x="0" y="1676400"/>
            <a:ext cx="9144000" cy="3503613"/>
          </a:xfrm>
          <a:prstGeom prst="rect">
            <a:avLst/>
          </a:prstGeom>
          <a:noFill/>
          <a:ln w="9525">
            <a:noFill/>
            <a:miter lim="800000"/>
            <a:headEnd/>
            <a:tailEnd/>
          </a:ln>
        </p:spPr>
        <p:txBody>
          <a:bodyPr>
            <a:spAutoFit/>
          </a:bodyPr>
          <a:lstStyle/>
          <a:p>
            <a:r>
              <a:rPr lang="en-US" sz="3200">
                <a:solidFill>
                  <a:srgbClr val="0000FF"/>
                </a:solidFill>
                <a:latin typeface="Times New Roman" pitchFamily="18" charset="0"/>
                <a:cs typeface="Times New Roman" pitchFamily="18" charset="0"/>
              </a:rPr>
              <a:t>  Nằm cuộn tròn trong chiếc chăn bông ấm áp, lan ân hận quá. Em muốn ngồi dậy xin lỗi mẹ và anh, nhưng lại xấu hổ vì mình đã vờ ngủ. </a:t>
            </a:r>
          </a:p>
          <a:p>
            <a:r>
              <a:rPr lang="en-US" sz="3200" i="1">
                <a:solidFill>
                  <a:srgbClr val="0000FF"/>
                </a:solidFill>
                <a:latin typeface="Times New Roman" pitchFamily="18" charset="0"/>
                <a:cs typeface="Times New Roman" pitchFamily="18" charset="0"/>
              </a:rPr>
              <a:t>  </a:t>
            </a:r>
            <a:r>
              <a:rPr lang="en-US" sz="3200">
                <a:solidFill>
                  <a:srgbClr val="0000FF"/>
                </a:solidFill>
                <a:latin typeface="Times New Roman" pitchFamily="18" charset="0"/>
                <a:cs typeface="Times New Roman" pitchFamily="18" charset="0"/>
              </a:rPr>
              <a:t>Áp mặt xuống gối, em mong trời mau sáng để nói với mẹ: “Con không thích chiếc áo len ấy nữa. Mẹ hãy để tiền mua áo ấm cho cả hai anh em.”</a:t>
            </a:r>
          </a:p>
          <a:p>
            <a:r>
              <a:rPr lang="en-US" sz="3200">
                <a:solidFill>
                  <a:srgbClr val="0000FF"/>
                </a:solidFill>
                <a:latin typeface="Times New Roman" pitchFamily="18" charset="0"/>
                <a:cs typeface="Times New Roman" pitchFamily="18" charset="0"/>
              </a:rPr>
              <a:t>                                    </a:t>
            </a:r>
            <a:r>
              <a:rPr lang="en-US" sz="3200" i="1">
                <a:solidFill>
                  <a:srgbClr val="0000FF"/>
                </a:solidFill>
                <a:latin typeface="Times New Roman" pitchFamily="18" charset="0"/>
                <a:cs typeface="Times New Roman" pitchFamily="18" charset="0"/>
              </a:rPr>
              <a:t>Theo TỪ NGUYÊN THẠCH</a:t>
            </a:r>
          </a:p>
        </p:txBody>
      </p:sp>
      <p:sp>
        <p:nvSpPr>
          <p:cNvPr id="8203" name="Text Box 11"/>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pic>
        <p:nvPicPr>
          <p:cNvPr id="8204" name="Picture 12" descr="tranh bai Chiec ao len"/>
          <p:cNvPicPr>
            <a:picLocks noChangeAspect="1" noChangeArrowheads="1"/>
          </p:cNvPicPr>
          <p:nvPr/>
        </p:nvPicPr>
        <p:blipFill>
          <a:blip r:embed="rId2">
            <a:lum bright="-24000"/>
          </a:blip>
          <a:srcRect/>
          <a:stretch>
            <a:fillRect/>
          </a:stretch>
        </p:blipFill>
        <p:spPr bwMode="auto">
          <a:xfrm>
            <a:off x="0" y="1600200"/>
            <a:ext cx="9144000" cy="5257800"/>
          </a:xfrm>
          <a:prstGeom prst="rect">
            <a:avLst/>
          </a:prstGeom>
          <a:noFill/>
        </p:spPr>
      </p:pic>
      <p:sp>
        <p:nvSpPr>
          <p:cNvPr id="8205"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anim calcmode="lin" valueType="num">
                                      <p:cBhvr additive="base">
                                        <p:cTn id="7" dur="500" fill="hold"/>
                                        <p:tgtEl>
                                          <p:spTgt spid="8204"/>
                                        </p:tgtEl>
                                        <p:attrNameLst>
                                          <p:attrName>ppt_x</p:attrName>
                                        </p:attrNameLst>
                                      </p:cBhvr>
                                      <p:tavLst>
                                        <p:tav tm="0">
                                          <p:val>
                                            <p:strVal val="#ppt_x"/>
                                          </p:val>
                                        </p:tav>
                                        <p:tav tm="100000">
                                          <p:val>
                                            <p:strVal val="#ppt_x"/>
                                          </p:val>
                                        </p:tav>
                                      </p:tavLst>
                                    </p:anim>
                                    <p:anim calcmode="lin" valueType="num">
                                      <p:cBhvr additive="base">
                                        <p:cTn id="8"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8203"/>
                                        </p:tgtEl>
                                        <p:attrNameLst>
                                          <p:attrName>style.visibility</p:attrName>
                                        </p:attrNameLst>
                                      </p:cBhvr>
                                      <p:to>
                                        <p:strVal val="visible"/>
                                      </p:to>
                                    </p:set>
                                    <p:anim calcmode="discrete" valueType="clr">
                                      <p:cBhvr override="childStyle">
                                        <p:cTn id="13" dur="80"/>
                                        <p:tgtEl>
                                          <p:spTgt spid="820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203"/>
                                        </p:tgtEl>
                                        <p:attrNameLst>
                                          <p:attrName>fillcolor</p:attrName>
                                        </p:attrNameLst>
                                      </p:cBhvr>
                                      <p:tavLst>
                                        <p:tav tm="0">
                                          <p:val>
                                            <p:clrVal>
                                              <a:schemeClr val="accent2"/>
                                            </p:clrVal>
                                          </p:val>
                                        </p:tav>
                                        <p:tav tm="50000">
                                          <p:val>
                                            <p:clrVal>
                                              <a:schemeClr val="hlink"/>
                                            </p:clrVal>
                                          </p:val>
                                        </p:tav>
                                      </p:tavLst>
                                    </p:anim>
                                    <p:set>
                                      <p:cBhvr>
                                        <p:cTn id="15" dur="80"/>
                                        <p:tgtEl>
                                          <p:spTgt spid="8203"/>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nodeType="clickEffect">
                                  <p:stCondLst>
                                    <p:cond delay="0"/>
                                  </p:stCondLst>
                                  <p:childTnLst>
                                    <p:anim calcmode="lin" valueType="num">
                                      <p:cBhvr additive="base">
                                        <p:cTn id="19" dur="500"/>
                                        <p:tgtEl>
                                          <p:spTgt spid="8204"/>
                                        </p:tgtEl>
                                        <p:attrNameLst>
                                          <p:attrName>ppt_x</p:attrName>
                                        </p:attrNameLst>
                                      </p:cBhvr>
                                      <p:tavLst>
                                        <p:tav tm="0">
                                          <p:val>
                                            <p:strVal val="ppt_x"/>
                                          </p:val>
                                        </p:tav>
                                        <p:tav tm="100000">
                                          <p:val>
                                            <p:strVal val="ppt_x"/>
                                          </p:val>
                                        </p:tav>
                                      </p:tavLst>
                                    </p:anim>
                                    <p:anim calcmode="lin" valueType="num">
                                      <p:cBhvr additive="base">
                                        <p:cTn id="20" dur="500"/>
                                        <p:tgtEl>
                                          <p:spTgt spid="8204"/>
                                        </p:tgtEl>
                                        <p:attrNameLst>
                                          <p:attrName>ppt_y</p:attrName>
                                        </p:attrNameLst>
                                      </p:cBhvr>
                                      <p:tavLst>
                                        <p:tav tm="0">
                                          <p:val>
                                            <p:strVal val="ppt_y"/>
                                          </p:val>
                                        </p:tav>
                                        <p:tav tm="100000">
                                          <p:val>
                                            <p:strVal val="1+ppt_h/2"/>
                                          </p:val>
                                        </p:tav>
                                      </p:tavLst>
                                    </p:anim>
                                    <p:set>
                                      <p:cBhvr>
                                        <p:cTn id="21" dur="1" fill="hold">
                                          <p:stCondLst>
                                            <p:cond delay="499"/>
                                          </p:stCondLst>
                                        </p:cTn>
                                        <p:tgtEl>
                                          <p:spTgt spid="8204"/>
                                        </p:tgtEl>
                                        <p:attrNameLst>
                                          <p:attrName>style.visibility</p:attrName>
                                        </p:attrNameLst>
                                      </p:cBhvr>
                                      <p:to>
                                        <p:strVal val="hidden"/>
                                      </p:to>
                                    </p:set>
                                  </p:childTnLst>
                                </p:cTn>
                              </p:par>
                            </p:childTnLst>
                          </p:cTn>
                        </p:par>
                        <p:par>
                          <p:cTn id="22" fill="hold">
                            <p:stCondLst>
                              <p:cond delay="5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8195"/>
                                        </p:tgtEl>
                                        <p:attrNameLst>
                                          <p:attrName>style.visibility</p:attrName>
                                        </p:attrNameLst>
                                      </p:cBhvr>
                                      <p:to>
                                        <p:strVal val="visible"/>
                                      </p:to>
                                    </p:set>
                                    <p:anim calcmode="discrete" valueType="clr">
                                      <p:cBhvr override="childStyle">
                                        <p:cTn id="25" dur="80"/>
                                        <p:tgtEl>
                                          <p:spTgt spid="8195"/>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195"/>
                                        </p:tgtEl>
                                        <p:attrNameLst>
                                          <p:attrName>fillcolor</p:attrName>
                                        </p:attrNameLst>
                                      </p:cBhvr>
                                      <p:tavLst>
                                        <p:tav tm="0">
                                          <p:val>
                                            <p:clrVal>
                                              <a:schemeClr val="accent2"/>
                                            </p:clrVal>
                                          </p:val>
                                        </p:tav>
                                        <p:tav tm="50000">
                                          <p:val>
                                            <p:clrVal>
                                              <a:schemeClr val="hlink"/>
                                            </p:clrVal>
                                          </p:val>
                                        </p:tav>
                                      </p:tavLst>
                                    </p:anim>
                                    <p:set>
                                      <p:cBhvr>
                                        <p:cTn id="27" dur="80"/>
                                        <p:tgtEl>
                                          <p:spTgt spid="819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2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5" descr="j0283679"/>
          <p:cNvPicPr>
            <a:picLocks noChangeAspect="1" noChangeArrowheads="1" noCrop="1"/>
          </p:cNvPicPr>
          <p:nvPr/>
        </p:nvPicPr>
        <p:blipFill>
          <a:blip r:embed="rId2"/>
          <a:srcRect/>
          <a:stretch>
            <a:fillRect/>
          </a:stretch>
        </p:blipFill>
        <p:spPr bwMode="auto">
          <a:xfrm>
            <a:off x="0" y="0"/>
            <a:ext cx="990600" cy="1219200"/>
          </a:xfrm>
          <a:prstGeom prst="rect">
            <a:avLst/>
          </a:prstGeom>
          <a:noFill/>
          <a:ln w="9525">
            <a:noFill/>
            <a:miter lim="800000"/>
            <a:headEnd/>
            <a:tailEnd/>
          </a:ln>
        </p:spPr>
      </p:pic>
      <p:pic>
        <p:nvPicPr>
          <p:cNvPr id="9221" name="Picture 9" descr="Hoa day"/>
          <p:cNvPicPr>
            <a:picLocks noChangeAspect="1" noChangeArrowheads="1"/>
          </p:cNvPicPr>
          <p:nvPr/>
        </p:nvPicPr>
        <p:blipFill>
          <a:blip r:embed="rId3"/>
          <a:srcRect/>
          <a:stretch>
            <a:fillRect/>
          </a:stretch>
        </p:blipFill>
        <p:spPr bwMode="auto">
          <a:xfrm>
            <a:off x="7543800" y="5029200"/>
            <a:ext cx="1600200" cy="1828800"/>
          </a:xfrm>
          <a:prstGeom prst="rect">
            <a:avLst/>
          </a:prstGeom>
          <a:noFill/>
          <a:ln w="9525">
            <a:noFill/>
            <a:miter lim="800000"/>
            <a:headEnd/>
            <a:tailEnd/>
          </a:ln>
        </p:spPr>
      </p:pic>
      <p:sp>
        <p:nvSpPr>
          <p:cNvPr id="11" name="Text Box 20"/>
          <p:cNvSpPr txBox="1">
            <a:spLocks noChangeArrowheads="1"/>
          </p:cNvSpPr>
          <p:nvPr/>
        </p:nvSpPr>
        <p:spPr bwMode="auto">
          <a:xfrm>
            <a:off x="0" y="2667000"/>
            <a:ext cx="8686800" cy="946150"/>
          </a:xfrm>
          <a:prstGeom prst="rect">
            <a:avLst/>
          </a:prstGeom>
          <a:solidFill>
            <a:schemeClr val="accent1">
              <a:lumMod val="40000"/>
              <a:lumOff val="60000"/>
            </a:schemeClr>
          </a:solidFill>
          <a:ln w="9525">
            <a:noFill/>
            <a:miter lim="800000"/>
            <a:headEnd/>
            <a:tailEnd/>
          </a:ln>
        </p:spPr>
        <p:txBody>
          <a:bodyPr>
            <a:spAutoFit/>
          </a:bodyPr>
          <a:lstStyle/>
          <a:p>
            <a:pPr>
              <a:spcBef>
                <a:spcPct val="50000"/>
              </a:spcBef>
            </a:pPr>
            <a:r>
              <a:rPr lang="en-US" sz="2800">
                <a:solidFill>
                  <a:srgbClr val="FF0066"/>
                </a:solidFill>
                <a:latin typeface="Times New Roman" pitchFamily="18" charset="0"/>
                <a:cs typeface="Times New Roman" pitchFamily="18" charset="0"/>
              </a:rPr>
              <a:t>+ Vì em đã làm cho mẹ phải lo buồn, làm cho anh phải nhường phần mình cho em. </a:t>
            </a:r>
          </a:p>
        </p:txBody>
      </p:sp>
      <p:sp>
        <p:nvSpPr>
          <p:cNvPr id="9227" name="Text Box 11"/>
          <p:cNvSpPr txBox="1">
            <a:spLocks noChangeArrowheads="1"/>
          </p:cNvSpPr>
          <p:nvPr/>
        </p:nvSpPr>
        <p:spPr bwMode="auto">
          <a:xfrm>
            <a:off x="0" y="3810000"/>
            <a:ext cx="76200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buClr>
                <a:srgbClr val="00CC99"/>
              </a:buClr>
              <a:buFont typeface="Wingdings" pitchFamily="2" charset="2"/>
              <a:buNone/>
            </a:pPr>
            <a:r>
              <a:rPr lang="en-US" sz="2800">
                <a:solidFill>
                  <a:srgbClr val="0000CC"/>
                </a:solidFill>
                <a:latin typeface="Times New Roman" pitchFamily="18" charset="0"/>
                <a:cs typeface="Times New Roman" pitchFamily="18" charset="0"/>
              </a:rPr>
              <a:t>- Những chữ nào trong đoạn văn cần viết hoa?</a:t>
            </a:r>
            <a:endParaRPr lang="en-US" sz="2800">
              <a:latin typeface="Times New Roman" pitchFamily="18" charset="0"/>
              <a:cs typeface="Times New Roman" pitchFamily="18" charset="0"/>
            </a:endParaRPr>
          </a:p>
        </p:txBody>
      </p:sp>
      <p:sp>
        <p:nvSpPr>
          <p:cNvPr id="9228" name="Text Box 12"/>
          <p:cNvSpPr txBox="1">
            <a:spLocks noChangeArrowheads="1"/>
          </p:cNvSpPr>
          <p:nvPr/>
        </p:nvSpPr>
        <p:spPr bwMode="auto">
          <a:xfrm>
            <a:off x="0" y="2133600"/>
            <a:ext cx="91440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buClr>
                <a:srgbClr val="00CC99"/>
              </a:buClr>
              <a:buFont typeface="Wingdings" pitchFamily="2" charset="2"/>
              <a:buNone/>
            </a:pPr>
            <a:r>
              <a:rPr lang="en-US" sz="2800">
                <a:solidFill>
                  <a:srgbClr val="0000CC"/>
                </a:solidFill>
                <a:latin typeface="Times New Roman" pitchFamily="18" charset="0"/>
                <a:cs typeface="Times New Roman" pitchFamily="18" charset="0"/>
              </a:rPr>
              <a:t>- Vì sao Lan ân hận? </a:t>
            </a:r>
            <a:endParaRPr lang="en-US" sz="2800">
              <a:latin typeface="Times New Roman" pitchFamily="18" charset="0"/>
              <a:cs typeface="Times New Roman" pitchFamily="18" charset="0"/>
            </a:endParaRPr>
          </a:p>
        </p:txBody>
      </p:sp>
      <p:sp>
        <p:nvSpPr>
          <p:cNvPr id="7" name="Text Box 4"/>
          <p:cNvSpPr txBox="1">
            <a:spLocks noChangeArrowheads="1"/>
          </p:cNvSpPr>
          <p:nvPr/>
        </p:nvSpPr>
        <p:spPr bwMode="auto">
          <a:xfrm>
            <a:off x="0" y="4343400"/>
            <a:ext cx="9144000" cy="519113"/>
          </a:xfrm>
          <a:prstGeom prst="rect">
            <a:avLst/>
          </a:prstGeom>
          <a:solidFill>
            <a:srgbClr val="FFFF99"/>
          </a:solidFill>
          <a:ln w="9525">
            <a:noFill/>
            <a:miter lim="800000"/>
            <a:headEnd/>
            <a:tailEnd/>
          </a:ln>
        </p:spPr>
        <p:txBody>
          <a:bodyPr>
            <a:spAutoFit/>
          </a:bodyPr>
          <a:lstStyle/>
          <a:p>
            <a:pPr eaLnBrk="1" hangingPunct="1">
              <a:spcBef>
                <a:spcPct val="50000"/>
              </a:spcBef>
            </a:pPr>
            <a:r>
              <a:rPr lang="en-US" sz="2800" b="0">
                <a:solidFill>
                  <a:srgbClr val="FF0066"/>
                </a:solidFill>
                <a:latin typeface="Times New Roman" pitchFamily="18" charset="0"/>
                <a:cs typeface="Times New Roman" pitchFamily="18" charset="0"/>
              </a:rPr>
              <a:t>+ </a:t>
            </a:r>
            <a:r>
              <a:rPr lang="en-US" sz="2800">
                <a:solidFill>
                  <a:srgbClr val="FF0066"/>
                </a:solidFill>
                <a:latin typeface="Times New Roman" pitchFamily="18" charset="0"/>
                <a:cs typeface="Times New Roman" pitchFamily="18" charset="0"/>
              </a:rPr>
              <a:t> Các chữ đầu đoạn, đầu câu, tên riêng của người.</a:t>
            </a:r>
          </a:p>
        </p:txBody>
      </p:sp>
      <p:sp>
        <p:nvSpPr>
          <p:cNvPr id="9230" name="Text Box 14"/>
          <p:cNvSpPr txBox="1">
            <a:spLocks noChangeArrowheads="1"/>
          </p:cNvSpPr>
          <p:nvPr/>
        </p:nvSpPr>
        <p:spPr bwMode="auto">
          <a:xfrm>
            <a:off x="0" y="4876800"/>
            <a:ext cx="91440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buClr>
                <a:srgbClr val="00CC99"/>
              </a:buClr>
              <a:buFont typeface="Wingdings" pitchFamily="2" charset="2"/>
              <a:buNone/>
            </a:pPr>
            <a:r>
              <a:rPr lang="en-US" sz="2800">
                <a:solidFill>
                  <a:srgbClr val="0000CC"/>
                </a:solidFill>
                <a:latin typeface="Times New Roman" pitchFamily="18" charset="0"/>
                <a:cs typeface="Times New Roman" pitchFamily="18" charset="0"/>
              </a:rPr>
              <a:t>- Lời Lan muốn nói với mẹ được đặt trong dấu câu gì?</a:t>
            </a:r>
            <a:endParaRPr lang="en-US" sz="2800">
              <a:latin typeface="Times New Roman" pitchFamily="18" charset="0"/>
              <a:cs typeface="Times New Roman" pitchFamily="18" charset="0"/>
            </a:endParaRPr>
          </a:p>
        </p:txBody>
      </p:sp>
      <p:sp>
        <p:nvSpPr>
          <p:cNvPr id="9231" name="Text Box 15"/>
          <p:cNvSpPr txBox="1">
            <a:spLocks noChangeArrowheads="1"/>
          </p:cNvSpPr>
          <p:nvPr/>
        </p:nvSpPr>
        <p:spPr bwMode="auto">
          <a:xfrm>
            <a:off x="0" y="5486400"/>
            <a:ext cx="91440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en-US" sz="2800">
                <a:solidFill>
                  <a:srgbClr val="FF0066"/>
                </a:solidFill>
                <a:latin typeface="Times New Roman" pitchFamily="18" charset="0"/>
                <a:cs typeface="Times New Roman" pitchFamily="18" charset="0"/>
              </a:rPr>
              <a:t>+ Dấu hai chấm và dấu ngoặc kép.</a:t>
            </a:r>
          </a:p>
        </p:txBody>
      </p:sp>
      <p:pic>
        <p:nvPicPr>
          <p:cNvPr id="9232" name="Picture 24" descr="!PC8_C2A"/>
          <p:cNvPicPr>
            <a:picLocks noChangeAspect="1" noChangeArrowheads="1" noCrop="1"/>
          </p:cNvPicPr>
          <p:nvPr/>
        </p:nvPicPr>
        <p:blipFill>
          <a:blip r:embed="rId4"/>
          <a:srcRect/>
          <a:stretch>
            <a:fillRect/>
          </a:stretch>
        </p:blipFill>
        <p:spPr bwMode="auto">
          <a:xfrm rot="10800000">
            <a:off x="0" y="6248400"/>
            <a:ext cx="7543800" cy="609600"/>
          </a:xfrm>
          <a:prstGeom prst="rect">
            <a:avLst/>
          </a:prstGeom>
          <a:noFill/>
          <a:ln w="9525">
            <a:noFill/>
            <a:miter lim="800000"/>
            <a:headEnd/>
            <a:tailEnd/>
          </a:ln>
        </p:spPr>
      </p:pic>
      <p:sp>
        <p:nvSpPr>
          <p:cNvPr id="9233" name="Text Box 17"/>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9234"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228"/>
                                        </p:tgtEl>
                                        <p:attrNameLst>
                                          <p:attrName>style.visibility</p:attrName>
                                        </p:attrNameLst>
                                      </p:cBhvr>
                                      <p:to>
                                        <p:strVal val="visible"/>
                                      </p:to>
                                    </p:set>
                                    <p:anim calcmode="discrete" valueType="clr">
                                      <p:cBhvr override="childStyle">
                                        <p:cTn id="7" dur="80"/>
                                        <p:tgtEl>
                                          <p:spTgt spid="92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8"/>
                                        </p:tgtEl>
                                        <p:attrNameLst>
                                          <p:attrName>fillcolor</p:attrName>
                                        </p:attrNameLst>
                                      </p:cBhvr>
                                      <p:tavLst>
                                        <p:tav tm="0">
                                          <p:val>
                                            <p:clrVal>
                                              <a:schemeClr val="accent2"/>
                                            </p:clrVal>
                                          </p:val>
                                        </p:tav>
                                        <p:tav tm="50000">
                                          <p:val>
                                            <p:clrVal>
                                              <a:schemeClr val="hlink"/>
                                            </p:clrVal>
                                          </p:val>
                                        </p:tav>
                                      </p:tavLst>
                                    </p:anim>
                                    <p:set>
                                      <p:cBhvr>
                                        <p:cTn id="9" dur="80"/>
                                        <p:tgtEl>
                                          <p:spTgt spid="922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1"/>
                                        </p:tgtEl>
                                        <p:attrNameLst>
                                          <p:attrName>style.visibility</p:attrName>
                                        </p:attrNameLst>
                                      </p:cBhvr>
                                      <p:to>
                                        <p:strVal val="visible"/>
                                      </p:to>
                                    </p:set>
                                    <p:anim calcmode="discrete" valueType="clr">
                                      <p:cBhvr override="childStyle">
                                        <p:cTn id="14"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
                                        </p:tgtEl>
                                        <p:attrNameLst>
                                          <p:attrName>fillcolor</p:attrName>
                                        </p:attrNameLst>
                                      </p:cBhvr>
                                      <p:tavLst>
                                        <p:tav tm="0">
                                          <p:val>
                                            <p:clrVal>
                                              <a:schemeClr val="accent2"/>
                                            </p:clrVal>
                                          </p:val>
                                        </p:tav>
                                        <p:tav tm="50000">
                                          <p:val>
                                            <p:clrVal>
                                              <a:schemeClr val="hlink"/>
                                            </p:clrVal>
                                          </p:val>
                                        </p:tav>
                                      </p:tavLst>
                                    </p:anim>
                                    <p:set>
                                      <p:cBhvr>
                                        <p:cTn id="16" dur="80"/>
                                        <p:tgtEl>
                                          <p:spTgt spid="11"/>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9227"/>
                                        </p:tgtEl>
                                        <p:attrNameLst>
                                          <p:attrName>style.visibility</p:attrName>
                                        </p:attrNameLst>
                                      </p:cBhvr>
                                      <p:to>
                                        <p:strVal val="visible"/>
                                      </p:to>
                                    </p:set>
                                    <p:anim calcmode="discrete" valueType="clr">
                                      <p:cBhvr override="childStyle">
                                        <p:cTn id="21" dur="80"/>
                                        <p:tgtEl>
                                          <p:spTgt spid="922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227"/>
                                        </p:tgtEl>
                                        <p:attrNameLst>
                                          <p:attrName>fillcolor</p:attrName>
                                        </p:attrNameLst>
                                      </p:cBhvr>
                                      <p:tavLst>
                                        <p:tav tm="0">
                                          <p:val>
                                            <p:clrVal>
                                              <a:schemeClr val="accent2"/>
                                            </p:clrVal>
                                          </p:val>
                                        </p:tav>
                                        <p:tav tm="50000">
                                          <p:val>
                                            <p:clrVal>
                                              <a:schemeClr val="hlink"/>
                                            </p:clrVal>
                                          </p:val>
                                        </p:tav>
                                      </p:tavLst>
                                    </p:anim>
                                    <p:set>
                                      <p:cBhvr>
                                        <p:cTn id="23" dur="80"/>
                                        <p:tgtEl>
                                          <p:spTgt spid="922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7"/>
                                        </p:tgtEl>
                                        <p:attrNameLst>
                                          <p:attrName>style.visibility</p:attrName>
                                        </p:attrNameLst>
                                      </p:cBhvr>
                                      <p:to>
                                        <p:strVal val="visible"/>
                                      </p:to>
                                    </p:set>
                                    <p:anim calcmode="discrete" valueType="clr">
                                      <p:cBhvr override="childStyle">
                                        <p:cTn id="28"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
                                        </p:tgtEl>
                                        <p:attrNameLst>
                                          <p:attrName>fillcolor</p:attrName>
                                        </p:attrNameLst>
                                      </p:cBhvr>
                                      <p:tavLst>
                                        <p:tav tm="0">
                                          <p:val>
                                            <p:clrVal>
                                              <a:schemeClr val="accent2"/>
                                            </p:clrVal>
                                          </p:val>
                                        </p:tav>
                                        <p:tav tm="50000">
                                          <p:val>
                                            <p:clrVal>
                                              <a:schemeClr val="hlink"/>
                                            </p:clrVal>
                                          </p:val>
                                        </p:tav>
                                      </p:tavLst>
                                    </p:anim>
                                    <p:set>
                                      <p:cBhvr>
                                        <p:cTn id="30" dur="80"/>
                                        <p:tgtEl>
                                          <p:spTgt spid="7"/>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9230">
                                            <p:txEl>
                                              <p:pRg st="0" end="0"/>
                                            </p:txEl>
                                          </p:spTgt>
                                        </p:tgtEl>
                                        <p:attrNameLst>
                                          <p:attrName>style.visibility</p:attrName>
                                        </p:attrNameLst>
                                      </p:cBhvr>
                                      <p:to>
                                        <p:strVal val="visible"/>
                                      </p:to>
                                    </p:set>
                                    <p:anim calcmode="discrete" valueType="clr">
                                      <p:cBhvr override="childStyle">
                                        <p:cTn id="35" dur="80"/>
                                        <p:tgtEl>
                                          <p:spTgt spid="923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9230">
                                            <p:txEl>
                                              <p:pRg st="0" end="0"/>
                                            </p:txEl>
                                          </p:spTgt>
                                        </p:tgtEl>
                                        <p:attrNameLst>
                                          <p:attrName>fillcolor</p:attrName>
                                        </p:attrNameLst>
                                      </p:cBhvr>
                                      <p:tavLst>
                                        <p:tav tm="0">
                                          <p:val>
                                            <p:clrVal>
                                              <a:schemeClr val="accent2"/>
                                            </p:clrVal>
                                          </p:val>
                                        </p:tav>
                                        <p:tav tm="50000">
                                          <p:val>
                                            <p:clrVal>
                                              <a:schemeClr val="hlink"/>
                                            </p:clrVal>
                                          </p:val>
                                        </p:tav>
                                      </p:tavLst>
                                    </p:anim>
                                    <p:set>
                                      <p:cBhvr>
                                        <p:cTn id="37" dur="80"/>
                                        <p:tgtEl>
                                          <p:spTgt spid="9230">
                                            <p:txEl>
                                              <p:pRg st="0" end="0"/>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9231"/>
                                        </p:tgtEl>
                                        <p:attrNameLst>
                                          <p:attrName>style.visibility</p:attrName>
                                        </p:attrNameLst>
                                      </p:cBhvr>
                                      <p:to>
                                        <p:strVal val="visible"/>
                                      </p:to>
                                    </p:set>
                                    <p:anim calcmode="discrete" valueType="clr">
                                      <p:cBhvr override="childStyle">
                                        <p:cTn id="42" dur="80"/>
                                        <p:tgtEl>
                                          <p:spTgt spid="9231"/>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9231"/>
                                        </p:tgtEl>
                                        <p:attrNameLst>
                                          <p:attrName>fillcolor</p:attrName>
                                        </p:attrNameLst>
                                      </p:cBhvr>
                                      <p:tavLst>
                                        <p:tav tm="0">
                                          <p:val>
                                            <p:clrVal>
                                              <a:schemeClr val="accent2"/>
                                            </p:clrVal>
                                          </p:val>
                                        </p:tav>
                                        <p:tav tm="50000">
                                          <p:val>
                                            <p:clrVal>
                                              <a:schemeClr val="hlink"/>
                                            </p:clrVal>
                                          </p:val>
                                        </p:tav>
                                      </p:tavLst>
                                    </p:anim>
                                    <p:set>
                                      <p:cBhvr>
                                        <p:cTn id="44" dur="80"/>
                                        <p:tgtEl>
                                          <p:spTgt spid="92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227" grpId="0"/>
      <p:bldP spid="9228" grpId="0"/>
      <p:bldP spid="7" grpId="0" animBg="1"/>
      <p:bldP spid="92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133600"/>
            <a:ext cx="5410200" cy="838200"/>
          </a:xfrm>
        </p:spPr>
        <p:txBody>
          <a:bodyPr/>
          <a:lstStyle/>
          <a:p>
            <a:pPr eaLnBrk="1" hangingPunct="1"/>
            <a:r>
              <a:rPr lang="en-US" u="sng" smtClean="0">
                <a:solidFill>
                  <a:srgbClr val="006600"/>
                </a:solidFill>
                <a:latin typeface="Times New Roman" pitchFamily="18" charset="0"/>
                <a:cs typeface="Times New Roman" pitchFamily="18" charset="0"/>
              </a:rPr>
              <a:t>Hướng dẫn viết từ khó</a:t>
            </a:r>
          </a:p>
        </p:txBody>
      </p:sp>
      <p:sp>
        <p:nvSpPr>
          <p:cNvPr id="171012" name="Rectangle 4"/>
          <p:cNvSpPr>
            <a:spLocks noChangeArrowheads="1"/>
          </p:cNvSpPr>
          <p:nvPr/>
        </p:nvSpPr>
        <p:spPr bwMode="auto">
          <a:xfrm>
            <a:off x="152400" y="3124200"/>
            <a:ext cx="33528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700">
                <a:solidFill>
                  <a:srgbClr val="0000FF"/>
                </a:solidFill>
                <a:latin typeface="Times New Roman" pitchFamily="18" charset="0"/>
              </a:rPr>
              <a:t>cuộn tròn</a:t>
            </a:r>
          </a:p>
        </p:txBody>
      </p:sp>
      <p:sp>
        <p:nvSpPr>
          <p:cNvPr id="171013" name="Rectangle 5"/>
          <p:cNvSpPr>
            <a:spLocks noChangeArrowheads="1"/>
          </p:cNvSpPr>
          <p:nvPr/>
        </p:nvSpPr>
        <p:spPr bwMode="auto">
          <a:xfrm>
            <a:off x="5257800" y="3200400"/>
            <a:ext cx="32766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700">
                <a:solidFill>
                  <a:srgbClr val="0000FF"/>
                </a:solidFill>
                <a:latin typeface="Times New Roman" pitchFamily="18" charset="0"/>
              </a:rPr>
              <a:t>xin lỗi</a:t>
            </a:r>
          </a:p>
        </p:txBody>
      </p:sp>
      <p:sp>
        <p:nvSpPr>
          <p:cNvPr id="171014" name="Rectangle 6"/>
          <p:cNvSpPr>
            <a:spLocks noChangeArrowheads="1"/>
          </p:cNvSpPr>
          <p:nvPr/>
        </p:nvSpPr>
        <p:spPr bwMode="auto">
          <a:xfrm>
            <a:off x="304800" y="4038600"/>
            <a:ext cx="28956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700">
                <a:solidFill>
                  <a:srgbClr val="0000FF"/>
                </a:solidFill>
                <a:latin typeface="Times New Roman" pitchFamily="18" charset="0"/>
              </a:rPr>
              <a:t>xấu hổ</a:t>
            </a:r>
          </a:p>
        </p:txBody>
      </p:sp>
      <p:sp>
        <p:nvSpPr>
          <p:cNvPr id="171015" name="Rectangle 7"/>
          <p:cNvSpPr>
            <a:spLocks noChangeArrowheads="1"/>
          </p:cNvSpPr>
          <p:nvPr/>
        </p:nvSpPr>
        <p:spPr bwMode="auto">
          <a:xfrm>
            <a:off x="4800600" y="4114800"/>
            <a:ext cx="37338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700">
                <a:solidFill>
                  <a:srgbClr val="0000FF"/>
                </a:solidFill>
                <a:latin typeface="Times New Roman" pitchFamily="18" charset="0"/>
              </a:rPr>
              <a:t>trời mau sáng</a:t>
            </a:r>
          </a:p>
        </p:txBody>
      </p:sp>
      <p:pic>
        <p:nvPicPr>
          <p:cNvPr id="12296" name="Picture 12" descr="11"/>
          <p:cNvPicPr>
            <a:picLocks noChangeAspect="1" noChangeArrowheads="1"/>
          </p:cNvPicPr>
          <p:nvPr/>
        </p:nvPicPr>
        <p:blipFill>
          <a:blip r:embed="rId2"/>
          <a:srcRect/>
          <a:stretch>
            <a:fillRect/>
          </a:stretch>
        </p:blipFill>
        <p:spPr bwMode="auto">
          <a:xfrm rot="-10593222">
            <a:off x="7978775" y="5265738"/>
            <a:ext cx="1152525" cy="1600200"/>
          </a:xfrm>
          <a:prstGeom prst="rect">
            <a:avLst/>
          </a:prstGeom>
          <a:noFill/>
          <a:ln w="9525">
            <a:noFill/>
            <a:miter lim="800000"/>
            <a:headEnd/>
            <a:tailEnd/>
          </a:ln>
        </p:spPr>
      </p:pic>
      <p:pic>
        <p:nvPicPr>
          <p:cNvPr id="12297" name="Picture 13" descr="11"/>
          <p:cNvPicPr>
            <a:picLocks noChangeAspect="1" noChangeArrowheads="1"/>
          </p:cNvPicPr>
          <p:nvPr/>
        </p:nvPicPr>
        <p:blipFill>
          <a:blip r:embed="rId2"/>
          <a:srcRect/>
          <a:stretch>
            <a:fillRect/>
          </a:stretch>
        </p:blipFill>
        <p:spPr bwMode="auto">
          <a:xfrm rot="-5672117">
            <a:off x="334963" y="5051425"/>
            <a:ext cx="1447800" cy="2009775"/>
          </a:xfrm>
          <a:prstGeom prst="rect">
            <a:avLst/>
          </a:prstGeom>
          <a:noFill/>
          <a:ln w="9525">
            <a:noFill/>
            <a:miter lim="800000"/>
            <a:headEnd/>
            <a:tailEnd/>
          </a:ln>
        </p:spPr>
      </p:pic>
      <p:sp>
        <p:nvSpPr>
          <p:cNvPr id="12301" name="Text Box 13"/>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12302"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0"/>
                                        </p:tgtEl>
                                        <p:attrNameLst>
                                          <p:attrName>style.visibility</p:attrName>
                                        </p:attrNameLst>
                                      </p:cBhvr>
                                      <p:to>
                                        <p:strVal val="visible"/>
                                      </p:to>
                                    </p:set>
                                    <p:anim calcmode="discrete" valueType="clr">
                                      <p:cBhvr override="childStyle">
                                        <p:cTn id="7" dur="80"/>
                                        <p:tgtEl>
                                          <p:spTgt spid="122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0"/>
                                        </p:tgtEl>
                                        <p:attrNameLst>
                                          <p:attrName>fillcolor</p:attrName>
                                        </p:attrNameLst>
                                      </p:cBhvr>
                                      <p:tavLst>
                                        <p:tav tm="0">
                                          <p:val>
                                            <p:clrVal>
                                              <a:schemeClr val="accent2"/>
                                            </p:clrVal>
                                          </p:val>
                                        </p:tav>
                                        <p:tav tm="50000">
                                          <p:val>
                                            <p:clrVal>
                                              <a:schemeClr val="hlink"/>
                                            </p:clrVal>
                                          </p:val>
                                        </p:tav>
                                      </p:tavLst>
                                    </p:anim>
                                    <p:set>
                                      <p:cBhvr>
                                        <p:cTn id="9" dur="80"/>
                                        <p:tgtEl>
                                          <p:spTgt spid="1229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1012"/>
                                        </p:tgtEl>
                                        <p:attrNameLst>
                                          <p:attrName>style.visibility</p:attrName>
                                        </p:attrNameLst>
                                      </p:cBhvr>
                                      <p:to>
                                        <p:strVal val="visible"/>
                                      </p:to>
                                    </p:set>
                                    <p:anim calcmode="discrete" valueType="clr">
                                      <p:cBhvr override="childStyle">
                                        <p:cTn id="14" dur="80"/>
                                        <p:tgtEl>
                                          <p:spTgt spid="1710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1012"/>
                                        </p:tgtEl>
                                        <p:attrNameLst>
                                          <p:attrName>fillcolor</p:attrName>
                                        </p:attrNameLst>
                                      </p:cBhvr>
                                      <p:tavLst>
                                        <p:tav tm="0">
                                          <p:val>
                                            <p:clrVal>
                                              <a:schemeClr val="accent2"/>
                                            </p:clrVal>
                                          </p:val>
                                        </p:tav>
                                        <p:tav tm="50000">
                                          <p:val>
                                            <p:clrVal>
                                              <a:schemeClr val="hlink"/>
                                            </p:clrVal>
                                          </p:val>
                                        </p:tav>
                                      </p:tavLst>
                                    </p:anim>
                                    <p:set>
                                      <p:cBhvr>
                                        <p:cTn id="16" dur="80"/>
                                        <p:tgtEl>
                                          <p:spTgt spid="171012"/>
                                        </p:tgtEl>
                                        <p:attrNameLst>
                                          <p:attrName>fill.type</p:attrName>
                                        </p:attrNameLst>
                                      </p:cBhvr>
                                      <p:to>
                                        <p:strVal val="solid"/>
                                      </p:to>
                                    </p:set>
                                  </p:childTnLst>
                                </p:cTn>
                              </p:par>
                              <p:par>
                                <p:cTn id="17" presetID="27" presetClass="entr" presetSubtype="0" fill="hold" grpId="0" nodeType="withEffect">
                                  <p:stCondLst>
                                    <p:cond delay="0"/>
                                  </p:stCondLst>
                                  <p:iterate type="lt">
                                    <p:tmPct val="50000"/>
                                  </p:iterate>
                                  <p:childTnLst>
                                    <p:set>
                                      <p:cBhvr>
                                        <p:cTn id="18" dur="1" fill="hold">
                                          <p:stCondLst>
                                            <p:cond delay="0"/>
                                          </p:stCondLst>
                                        </p:cTn>
                                        <p:tgtEl>
                                          <p:spTgt spid="171013"/>
                                        </p:tgtEl>
                                        <p:attrNameLst>
                                          <p:attrName>style.visibility</p:attrName>
                                        </p:attrNameLst>
                                      </p:cBhvr>
                                      <p:to>
                                        <p:strVal val="visible"/>
                                      </p:to>
                                    </p:set>
                                    <p:anim calcmode="discrete" valueType="clr">
                                      <p:cBhvr override="childStyle">
                                        <p:cTn id="19" dur="80"/>
                                        <p:tgtEl>
                                          <p:spTgt spid="17101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1013"/>
                                        </p:tgtEl>
                                        <p:attrNameLst>
                                          <p:attrName>fillcolor</p:attrName>
                                        </p:attrNameLst>
                                      </p:cBhvr>
                                      <p:tavLst>
                                        <p:tav tm="0">
                                          <p:val>
                                            <p:clrVal>
                                              <a:schemeClr val="accent2"/>
                                            </p:clrVal>
                                          </p:val>
                                        </p:tav>
                                        <p:tav tm="50000">
                                          <p:val>
                                            <p:clrVal>
                                              <a:schemeClr val="hlink"/>
                                            </p:clrVal>
                                          </p:val>
                                        </p:tav>
                                      </p:tavLst>
                                    </p:anim>
                                    <p:set>
                                      <p:cBhvr>
                                        <p:cTn id="21" dur="80"/>
                                        <p:tgtEl>
                                          <p:spTgt spid="171013"/>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171014"/>
                                        </p:tgtEl>
                                        <p:attrNameLst>
                                          <p:attrName>style.visibility</p:attrName>
                                        </p:attrNameLst>
                                      </p:cBhvr>
                                      <p:to>
                                        <p:strVal val="visible"/>
                                      </p:to>
                                    </p:set>
                                    <p:anim calcmode="discrete" valueType="clr">
                                      <p:cBhvr override="childStyle">
                                        <p:cTn id="24" dur="80"/>
                                        <p:tgtEl>
                                          <p:spTgt spid="17101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71014"/>
                                        </p:tgtEl>
                                        <p:attrNameLst>
                                          <p:attrName>fillcolor</p:attrName>
                                        </p:attrNameLst>
                                      </p:cBhvr>
                                      <p:tavLst>
                                        <p:tav tm="0">
                                          <p:val>
                                            <p:clrVal>
                                              <a:schemeClr val="accent2"/>
                                            </p:clrVal>
                                          </p:val>
                                        </p:tav>
                                        <p:tav tm="50000">
                                          <p:val>
                                            <p:clrVal>
                                              <a:schemeClr val="hlink"/>
                                            </p:clrVal>
                                          </p:val>
                                        </p:tav>
                                      </p:tavLst>
                                    </p:anim>
                                    <p:set>
                                      <p:cBhvr>
                                        <p:cTn id="26" dur="80"/>
                                        <p:tgtEl>
                                          <p:spTgt spid="171014"/>
                                        </p:tgtEl>
                                        <p:attrNameLst>
                                          <p:attrName>fill.type</p:attrName>
                                        </p:attrNameLst>
                                      </p:cBhvr>
                                      <p:to>
                                        <p:strVal val="solid"/>
                                      </p:to>
                                    </p:set>
                                  </p:childTnLst>
                                </p:cTn>
                              </p:par>
                              <p:par>
                                <p:cTn id="27" presetID="27" presetClass="entr" presetSubtype="0" fill="hold" grpId="0" nodeType="withEffect">
                                  <p:stCondLst>
                                    <p:cond delay="0"/>
                                  </p:stCondLst>
                                  <p:iterate type="lt">
                                    <p:tmPct val="50000"/>
                                  </p:iterate>
                                  <p:childTnLst>
                                    <p:set>
                                      <p:cBhvr>
                                        <p:cTn id="28" dur="1" fill="hold">
                                          <p:stCondLst>
                                            <p:cond delay="0"/>
                                          </p:stCondLst>
                                        </p:cTn>
                                        <p:tgtEl>
                                          <p:spTgt spid="171015"/>
                                        </p:tgtEl>
                                        <p:attrNameLst>
                                          <p:attrName>style.visibility</p:attrName>
                                        </p:attrNameLst>
                                      </p:cBhvr>
                                      <p:to>
                                        <p:strVal val="visible"/>
                                      </p:to>
                                    </p:set>
                                    <p:anim calcmode="discrete" valueType="clr">
                                      <p:cBhvr override="childStyle">
                                        <p:cTn id="29" dur="80"/>
                                        <p:tgtEl>
                                          <p:spTgt spid="171015"/>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71015"/>
                                        </p:tgtEl>
                                        <p:attrNameLst>
                                          <p:attrName>fillcolor</p:attrName>
                                        </p:attrNameLst>
                                      </p:cBhvr>
                                      <p:tavLst>
                                        <p:tav tm="0">
                                          <p:val>
                                            <p:clrVal>
                                              <a:schemeClr val="accent2"/>
                                            </p:clrVal>
                                          </p:val>
                                        </p:tav>
                                        <p:tav tm="50000">
                                          <p:val>
                                            <p:clrVal>
                                              <a:schemeClr val="hlink"/>
                                            </p:clrVal>
                                          </p:val>
                                        </p:tav>
                                      </p:tavLst>
                                    </p:anim>
                                    <p:set>
                                      <p:cBhvr>
                                        <p:cTn id="31" dur="80"/>
                                        <p:tgtEl>
                                          <p:spTgt spid="1710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71012" grpId="0"/>
      <p:bldP spid="171013" grpId="0"/>
      <p:bldP spid="171014" grpId="0"/>
      <p:bldP spid="1710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Box 12"/>
          <p:cNvSpPr txBox="1">
            <a:spLocks noChangeArrowheads="1"/>
          </p:cNvSpPr>
          <p:nvPr/>
        </p:nvSpPr>
        <p:spPr bwMode="auto">
          <a:xfrm>
            <a:off x="160338" y="1752600"/>
            <a:ext cx="8839200" cy="3503613"/>
          </a:xfrm>
          <a:prstGeom prst="rect">
            <a:avLst/>
          </a:prstGeom>
          <a:noFill/>
          <a:ln w="9525">
            <a:noFill/>
            <a:miter lim="800000"/>
            <a:headEnd/>
            <a:tailEnd/>
          </a:ln>
        </p:spPr>
        <p:txBody>
          <a:bodyPr>
            <a:spAutoFit/>
          </a:bodyPr>
          <a:lstStyle/>
          <a:p>
            <a:r>
              <a:rPr lang="en-US" sz="3200">
                <a:solidFill>
                  <a:srgbClr val="000099"/>
                </a:solidFill>
                <a:latin typeface="Times New Roman" pitchFamily="18" charset="0"/>
                <a:cs typeface="Times New Roman" pitchFamily="18" charset="0"/>
              </a:rPr>
              <a:t>  Nằm cuộn tròn trong chiếc chăn bông ấm áp, lan ân hận quá. Em muốn ngồi dậy xin lỗi mẹ và anh, nhưng lại xấu hổ vì mình đã vờ ngủ. </a:t>
            </a:r>
          </a:p>
          <a:p>
            <a:r>
              <a:rPr lang="en-US" sz="3200" i="1">
                <a:solidFill>
                  <a:srgbClr val="000099"/>
                </a:solidFill>
                <a:latin typeface="Times New Roman" pitchFamily="18" charset="0"/>
                <a:cs typeface="Times New Roman" pitchFamily="18" charset="0"/>
              </a:rPr>
              <a:t>  </a:t>
            </a:r>
            <a:r>
              <a:rPr lang="en-US" sz="3200">
                <a:solidFill>
                  <a:srgbClr val="000099"/>
                </a:solidFill>
                <a:latin typeface="Times New Roman" pitchFamily="18" charset="0"/>
                <a:cs typeface="Times New Roman" pitchFamily="18" charset="0"/>
              </a:rPr>
              <a:t>Áp mặt xuống gối, em mong trời mau sáng để nói với mẹ: “Con không thích chiếc áo len ấy nữa. Mẹ hãy để tiền mua áo ấm cho cả hai anh em.”</a:t>
            </a:r>
          </a:p>
          <a:p>
            <a:r>
              <a:rPr lang="en-US" sz="3200">
                <a:solidFill>
                  <a:srgbClr val="000099"/>
                </a:solidFill>
                <a:latin typeface="Times New Roman" pitchFamily="18" charset="0"/>
                <a:cs typeface="Times New Roman" pitchFamily="18" charset="0"/>
              </a:rPr>
              <a:t>                                    </a:t>
            </a:r>
            <a:r>
              <a:rPr lang="en-US" sz="3200" i="1">
                <a:solidFill>
                  <a:srgbClr val="000099"/>
                </a:solidFill>
                <a:latin typeface="Times New Roman" pitchFamily="18" charset="0"/>
                <a:cs typeface="Times New Roman" pitchFamily="18" charset="0"/>
              </a:rPr>
              <a:t>Theo </a:t>
            </a:r>
            <a:r>
              <a:rPr lang="en-US" sz="2400" i="1">
                <a:solidFill>
                  <a:srgbClr val="000099"/>
                </a:solidFill>
                <a:latin typeface="Times New Roman" pitchFamily="18" charset="0"/>
                <a:cs typeface="Times New Roman" pitchFamily="18" charset="0"/>
              </a:rPr>
              <a:t>TỪ NGUYÊN THẠCH</a:t>
            </a:r>
          </a:p>
        </p:txBody>
      </p:sp>
      <p:pic>
        <p:nvPicPr>
          <p:cNvPr id="13316" name="Picture 8" descr="8184-003-02-1027"/>
          <p:cNvPicPr>
            <a:picLocks noChangeAspect="1" noChangeArrowheads="1" noCrop="1"/>
          </p:cNvPicPr>
          <p:nvPr/>
        </p:nvPicPr>
        <p:blipFill>
          <a:blip r:embed="rId2"/>
          <a:srcRect/>
          <a:stretch>
            <a:fillRect/>
          </a:stretch>
        </p:blipFill>
        <p:spPr bwMode="auto">
          <a:xfrm>
            <a:off x="1323975" y="5762625"/>
            <a:ext cx="1295400" cy="1095375"/>
          </a:xfrm>
          <a:prstGeom prst="rect">
            <a:avLst/>
          </a:prstGeom>
          <a:noFill/>
          <a:ln w="9525">
            <a:noFill/>
            <a:miter lim="800000"/>
            <a:headEnd/>
            <a:tailEnd/>
          </a:ln>
        </p:spPr>
      </p:pic>
      <p:pic>
        <p:nvPicPr>
          <p:cNvPr id="13317" name="Picture 8" descr="8184-003-02-1027"/>
          <p:cNvPicPr>
            <a:picLocks noChangeAspect="1" noChangeArrowheads="1" noCrop="1"/>
          </p:cNvPicPr>
          <p:nvPr/>
        </p:nvPicPr>
        <p:blipFill>
          <a:blip r:embed="rId2"/>
          <a:srcRect/>
          <a:stretch>
            <a:fillRect/>
          </a:stretch>
        </p:blipFill>
        <p:spPr bwMode="auto">
          <a:xfrm>
            <a:off x="2619375" y="5762625"/>
            <a:ext cx="1295400" cy="1095375"/>
          </a:xfrm>
          <a:prstGeom prst="rect">
            <a:avLst/>
          </a:prstGeom>
          <a:noFill/>
          <a:ln w="9525">
            <a:noFill/>
            <a:miter lim="800000"/>
            <a:headEnd/>
            <a:tailEnd/>
          </a:ln>
        </p:spPr>
      </p:pic>
      <p:pic>
        <p:nvPicPr>
          <p:cNvPr id="13318" name="Picture 8" descr="8184-003-02-1027"/>
          <p:cNvPicPr>
            <a:picLocks noChangeAspect="1" noChangeArrowheads="1" noCrop="1"/>
          </p:cNvPicPr>
          <p:nvPr/>
        </p:nvPicPr>
        <p:blipFill>
          <a:blip r:embed="rId2"/>
          <a:srcRect/>
          <a:stretch>
            <a:fillRect/>
          </a:stretch>
        </p:blipFill>
        <p:spPr bwMode="auto">
          <a:xfrm>
            <a:off x="3914775" y="5762625"/>
            <a:ext cx="1295400" cy="1095375"/>
          </a:xfrm>
          <a:prstGeom prst="rect">
            <a:avLst/>
          </a:prstGeom>
          <a:noFill/>
          <a:ln w="9525">
            <a:noFill/>
            <a:miter lim="800000"/>
            <a:headEnd/>
            <a:tailEnd/>
          </a:ln>
        </p:spPr>
      </p:pic>
      <p:pic>
        <p:nvPicPr>
          <p:cNvPr id="13319" name="Picture 8" descr="8184-003-02-1027"/>
          <p:cNvPicPr>
            <a:picLocks noChangeAspect="1" noChangeArrowheads="1" noCrop="1"/>
          </p:cNvPicPr>
          <p:nvPr/>
        </p:nvPicPr>
        <p:blipFill>
          <a:blip r:embed="rId2"/>
          <a:srcRect/>
          <a:stretch>
            <a:fillRect/>
          </a:stretch>
        </p:blipFill>
        <p:spPr bwMode="auto">
          <a:xfrm>
            <a:off x="5210175" y="5762625"/>
            <a:ext cx="1295400" cy="1095375"/>
          </a:xfrm>
          <a:prstGeom prst="rect">
            <a:avLst/>
          </a:prstGeom>
          <a:noFill/>
          <a:ln w="9525">
            <a:noFill/>
            <a:miter lim="800000"/>
            <a:headEnd/>
            <a:tailEnd/>
          </a:ln>
        </p:spPr>
      </p:pic>
      <p:pic>
        <p:nvPicPr>
          <p:cNvPr id="13320" name="Picture 8" descr="8184-003-02-1027"/>
          <p:cNvPicPr>
            <a:picLocks noChangeAspect="1" noChangeArrowheads="1" noCrop="1"/>
          </p:cNvPicPr>
          <p:nvPr/>
        </p:nvPicPr>
        <p:blipFill>
          <a:blip r:embed="rId2"/>
          <a:srcRect/>
          <a:stretch>
            <a:fillRect/>
          </a:stretch>
        </p:blipFill>
        <p:spPr bwMode="auto">
          <a:xfrm>
            <a:off x="28575" y="5762625"/>
            <a:ext cx="1295400" cy="1095375"/>
          </a:xfrm>
          <a:prstGeom prst="rect">
            <a:avLst/>
          </a:prstGeom>
          <a:noFill/>
          <a:ln w="9525">
            <a:noFill/>
            <a:miter lim="800000"/>
            <a:headEnd/>
            <a:tailEnd/>
          </a:ln>
        </p:spPr>
      </p:pic>
      <p:pic>
        <p:nvPicPr>
          <p:cNvPr id="13321" name="Picture 8" descr="8184-003-02-1027"/>
          <p:cNvPicPr>
            <a:picLocks noChangeAspect="1" noChangeArrowheads="1" noCrop="1"/>
          </p:cNvPicPr>
          <p:nvPr/>
        </p:nvPicPr>
        <p:blipFill>
          <a:blip r:embed="rId2"/>
          <a:srcRect/>
          <a:stretch>
            <a:fillRect/>
          </a:stretch>
        </p:blipFill>
        <p:spPr bwMode="auto">
          <a:xfrm>
            <a:off x="6505575" y="5762625"/>
            <a:ext cx="1295400" cy="1095375"/>
          </a:xfrm>
          <a:prstGeom prst="rect">
            <a:avLst/>
          </a:prstGeom>
          <a:noFill/>
          <a:ln w="9525">
            <a:noFill/>
            <a:miter lim="800000"/>
            <a:headEnd/>
            <a:tailEnd/>
          </a:ln>
        </p:spPr>
      </p:pic>
      <p:pic>
        <p:nvPicPr>
          <p:cNvPr id="13322" name="Picture 8" descr="8184-003-02-1027"/>
          <p:cNvPicPr>
            <a:picLocks noChangeAspect="1" noChangeArrowheads="1" noCrop="1"/>
          </p:cNvPicPr>
          <p:nvPr/>
        </p:nvPicPr>
        <p:blipFill>
          <a:blip r:embed="rId2"/>
          <a:srcRect/>
          <a:stretch>
            <a:fillRect/>
          </a:stretch>
        </p:blipFill>
        <p:spPr bwMode="auto">
          <a:xfrm>
            <a:off x="7789863" y="5762625"/>
            <a:ext cx="1295400" cy="1095375"/>
          </a:xfrm>
          <a:prstGeom prst="rect">
            <a:avLst/>
          </a:prstGeom>
          <a:noFill/>
          <a:ln w="9525">
            <a:noFill/>
            <a:miter lim="800000"/>
            <a:headEnd/>
            <a:tailEnd/>
          </a:ln>
        </p:spPr>
      </p:pic>
      <p:sp>
        <p:nvSpPr>
          <p:cNvPr id="13324" name="Text Box 12"/>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13325"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11"/>
          <p:cNvPicPr>
            <a:picLocks noChangeAspect="1" noChangeArrowheads="1"/>
          </p:cNvPicPr>
          <p:nvPr/>
        </p:nvPicPr>
        <p:blipFill>
          <a:blip r:embed="rId2"/>
          <a:srcRect/>
          <a:stretch>
            <a:fillRect/>
          </a:stretch>
        </p:blipFill>
        <p:spPr bwMode="auto">
          <a:xfrm>
            <a:off x="0" y="4876800"/>
            <a:ext cx="3024188" cy="1981200"/>
          </a:xfrm>
          <a:prstGeom prst="rect">
            <a:avLst/>
          </a:prstGeom>
          <a:noFill/>
          <a:ln w="9525">
            <a:noFill/>
            <a:miter lim="800000"/>
            <a:headEnd/>
            <a:tailEnd/>
          </a:ln>
        </p:spPr>
      </p:pic>
      <p:pic>
        <p:nvPicPr>
          <p:cNvPr id="14339" name="Picture 7" descr="11"/>
          <p:cNvPicPr>
            <a:picLocks noChangeAspect="1" noChangeArrowheads="1"/>
          </p:cNvPicPr>
          <p:nvPr/>
        </p:nvPicPr>
        <p:blipFill>
          <a:blip r:embed="rId3"/>
          <a:srcRect/>
          <a:stretch>
            <a:fillRect/>
          </a:stretch>
        </p:blipFill>
        <p:spPr bwMode="auto">
          <a:xfrm>
            <a:off x="6545263" y="5029200"/>
            <a:ext cx="2598737" cy="1828800"/>
          </a:xfrm>
          <a:prstGeom prst="rect">
            <a:avLst/>
          </a:prstGeom>
          <a:noFill/>
          <a:ln w="9525">
            <a:noFill/>
            <a:miter lim="800000"/>
            <a:headEnd/>
            <a:tailEnd/>
          </a:ln>
        </p:spPr>
      </p:pic>
      <p:grpSp>
        <p:nvGrpSpPr>
          <p:cNvPr id="14340" name="Group 8"/>
          <p:cNvGrpSpPr>
            <a:grpSpLocks/>
          </p:cNvGrpSpPr>
          <p:nvPr/>
        </p:nvGrpSpPr>
        <p:grpSpPr bwMode="auto">
          <a:xfrm>
            <a:off x="-304800" y="4114800"/>
            <a:ext cx="9912350" cy="2743200"/>
            <a:chOff x="0" y="1048"/>
            <a:chExt cx="5760" cy="3272"/>
          </a:xfrm>
        </p:grpSpPr>
        <p:pic>
          <p:nvPicPr>
            <p:cNvPr id="14344" name="Picture 9" descr="8184-003-02-1027"/>
            <p:cNvPicPr>
              <a:picLocks noChangeAspect="1" noChangeArrowheads="1" noCrop="1"/>
            </p:cNvPicPr>
            <p:nvPr/>
          </p:nvPicPr>
          <p:blipFill>
            <a:blip r:embed="rId4"/>
            <a:srcRect/>
            <a:stretch>
              <a:fillRect/>
            </a:stretch>
          </p:blipFill>
          <p:spPr bwMode="auto">
            <a:xfrm>
              <a:off x="1152" y="1048"/>
              <a:ext cx="3360" cy="3272"/>
            </a:xfrm>
            <a:prstGeom prst="rect">
              <a:avLst/>
            </a:prstGeom>
            <a:noFill/>
            <a:ln w="9525">
              <a:noFill/>
              <a:miter lim="800000"/>
              <a:headEnd/>
              <a:tailEnd/>
            </a:ln>
          </p:spPr>
        </p:pic>
        <p:pic>
          <p:nvPicPr>
            <p:cNvPr id="14345" name="Picture 10" descr="k00-9"/>
            <p:cNvPicPr>
              <a:picLocks noChangeAspect="1" noChangeArrowheads="1"/>
            </p:cNvPicPr>
            <p:nvPr/>
          </p:nvPicPr>
          <p:blipFill>
            <a:blip r:embed="rId5"/>
            <a:srcRect/>
            <a:stretch>
              <a:fillRect/>
            </a:stretch>
          </p:blipFill>
          <p:spPr bwMode="auto">
            <a:xfrm>
              <a:off x="0" y="3840"/>
              <a:ext cx="1920" cy="480"/>
            </a:xfrm>
            <a:prstGeom prst="rect">
              <a:avLst/>
            </a:prstGeom>
            <a:noFill/>
            <a:ln w="9525">
              <a:noFill/>
              <a:miter lim="800000"/>
              <a:headEnd/>
              <a:tailEnd/>
            </a:ln>
          </p:spPr>
        </p:pic>
        <p:pic>
          <p:nvPicPr>
            <p:cNvPr id="14346" name="Picture 11" descr="k00-9"/>
            <p:cNvPicPr>
              <a:picLocks noChangeAspect="1" noChangeArrowheads="1"/>
            </p:cNvPicPr>
            <p:nvPr/>
          </p:nvPicPr>
          <p:blipFill>
            <a:blip r:embed="rId5"/>
            <a:srcRect/>
            <a:stretch>
              <a:fillRect/>
            </a:stretch>
          </p:blipFill>
          <p:spPr bwMode="auto">
            <a:xfrm>
              <a:off x="288" y="3936"/>
              <a:ext cx="1896" cy="256"/>
            </a:xfrm>
            <a:prstGeom prst="rect">
              <a:avLst/>
            </a:prstGeom>
            <a:noFill/>
            <a:ln w="9525">
              <a:noFill/>
              <a:miter lim="800000"/>
              <a:headEnd/>
              <a:tailEnd/>
            </a:ln>
          </p:spPr>
        </p:pic>
        <p:pic>
          <p:nvPicPr>
            <p:cNvPr id="14347" name="Picture 12" descr="k00-9"/>
            <p:cNvPicPr>
              <a:picLocks noChangeAspect="1" noChangeArrowheads="1"/>
            </p:cNvPicPr>
            <p:nvPr/>
          </p:nvPicPr>
          <p:blipFill>
            <a:blip r:embed="rId5"/>
            <a:srcRect/>
            <a:stretch>
              <a:fillRect/>
            </a:stretch>
          </p:blipFill>
          <p:spPr bwMode="auto">
            <a:xfrm>
              <a:off x="3072" y="3957"/>
              <a:ext cx="2688" cy="363"/>
            </a:xfrm>
            <a:prstGeom prst="rect">
              <a:avLst/>
            </a:prstGeom>
            <a:noFill/>
            <a:ln w="9525">
              <a:noFill/>
              <a:miter lim="800000"/>
              <a:headEnd/>
              <a:tailEnd/>
            </a:ln>
          </p:spPr>
        </p:pic>
        <p:pic>
          <p:nvPicPr>
            <p:cNvPr id="14348" name="Picture 13" descr="k00-9"/>
            <p:cNvPicPr>
              <a:picLocks noChangeAspect="1" noChangeArrowheads="1"/>
            </p:cNvPicPr>
            <p:nvPr/>
          </p:nvPicPr>
          <p:blipFill>
            <a:blip r:embed="rId5"/>
            <a:srcRect/>
            <a:stretch>
              <a:fillRect/>
            </a:stretch>
          </p:blipFill>
          <p:spPr bwMode="auto">
            <a:xfrm>
              <a:off x="1584" y="4019"/>
              <a:ext cx="2232" cy="301"/>
            </a:xfrm>
            <a:prstGeom prst="rect">
              <a:avLst/>
            </a:prstGeom>
            <a:noFill/>
            <a:ln w="9525">
              <a:noFill/>
              <a:miter lim="800000"/>
              <a:headEnd/>
              <a:tailEnd/>
            </a:ln>
          </p:spPr>
        </p:pic>
      </p:grpSp>
      <p:sp>
        <p:nvSpPr>
          <p:cNvPr id="14343" name="AutoShape 3"/>
          <p:cNvSpPr>
            <a:spLocks noChangeArrowheads="1"/>
          </p:cNvSpPr>
          <p:nvPr/>
        </p:nvSpPr>
        <p:spPr bwMode="auto">
          <a:xfrm>
            <a:off x="1524000" y="2743200"/>
            <a:ext cx="5486400" cy="890588"/>
          </a:xfrm>
          <a:prstGeom prst="cloudCallout">
            <a:avLst>
              <a:gd name="adj1" fmla="val -50204"/>
              <a:gd name="adj2" fmla="val -78259"/>
            </a:avLst>
          </a:prstGeom>
          <a:noFill/>
          <a:ln w="38100">
            <a:solidFill>
              <a:srgbClr val="0000FF"/>
            </a:solidFill>
            <a:round/>
            <a:headEnd/>
            <a:tailEnd/>
          </a:ln>
        </p:spPr>
        <p:txBody>
          <a:bodyPr lIns="9144" rIns="9144">
            <a:spAutoFit/>
          </a:bodyPr>
          <a:lstStyle/>
          <a:p>
            <a:pPr eaLnBrk="1" hangingPunct="1">
              <a:spcBef>
                <a:spcPct val="50000"/>
              </a:spcBef>
              <a:buClr>
                <a:srgbClr val="00CC99"/>
              </a:buClr>
              <a:buFont typeface="Wingdings" pitchFamily="2" charset="2"/>
              <a:buNone/>
            </a:pPr>
            <a:r>
              <a:rPr lang="en-US" sz="3200">
                <a:solidFill>
                  <a:srgbClr val="0000CC"/>
                </a:solidFill>
                <a:latin typeface="Times New Roman" pitchFamily="18" charset="0"/>
                <a:cs typeface="Times New Roman" pitchFamily="18" charset="0"/>
              </a:rPr>
              <a:t> </a:t>
            </a:r>
            <a:r>
              <a:rPr lang="en-US" sz="3200">
                <a:solidFill>
                  <a:srgbClr val="0000FF"/>
                </a:solidFill>
                <a:latin typeface="Times New Roman" pitchFamily="18" charset="0"/>
                <a:cs typeface="Times New Roman" pitchFamily="18" charset="0"/>
              </a:rPr>
              <a:t>VIẾT CHÍNH TẢ</a:t>
            </a:r>
          </a:p>
        </p:txBody>
      </p:sp>
      <p:sp>
        <p:nvSpPr>
          <p:cNvPr id="14350" name="Text Box 14"/>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14351"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3"/>
                                        </p:tgtEl>
                                        <p:attrNameLst>
                                          <p:attrName>style.visibility</p:attrName>
                                        </p:attrNameLst>
                                      </p:cBhvr>
                                      <p:to>
                                        <p:strVal val="visible"/>
                                      </p:to>
                                    </p:set>
                                    <p:anim calcmode="discrete" valueType="clr">
                                      <p:cBhvr override="childStyle">
                                        <p:cTn id="7" dur="80"/>
                                        <p:tgtEl>
                                          <p:spTgt spid="1434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3"/>
                                        </p:tgtEl>
                                        <p:attrNameLst>
                                          <p:attrName>fillcolor</p:attrName>
                                        </p:attrNameLst>
                                      </p:cBhvr>
                                      <p:tavLst>
                                        <p:tav tm="0">
                                          <p:val>
                                            <p:clrVal>
                                              <a:schemeClr val="accent2"/>
                                            </p:clrVal>
                                          </p:val>
                                        </p:tav>
                                        <p:tav tm="50000">
                                          <p:val>
                                            <p:clrVal>
                                              <a:schemeClr val="hlink"/>
                                            </p:clrVal>
                                          </p:val>
                                        </p:tav>
                                      </p:tavLst>
                                    </p:anim>
                                    <p:set>
                                      <p:cBhvr>
                                        <p:cTn id="9" dur="80"/>
                                        <p:tgtEl>
                                          <p:spTgt spid="143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04800" y="2057400"/>
            <a:ext cx="8686800" cy="903288"/>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300">
                <a:solidFill>
                  <a:srgbClr val="0000FF"/>
                </a:solidFill>
                <a:latin typeface="Times New Roman" pitchFamily="18" charset="0"/>
              </a:rPr>
              <a:t>Bài 2: Điền vào chỗ trống </a:t>
            </a:r>
            <a:r>
              <a:rPr lang="en-US" sz="4300" i="1">
                <a:solidFill>
                  <a:srgbClr val="FF0000"/>
                </a:solidFill>
                <a:latin typeface="Times New Roman" pitchFamily="18" charset="0"/>
              </a:rPr>
              <a:t>tr</a:t>
            </a:r>
            <a:r>
              <a:rPr lang="en-US" sz="4300">
                <a:solidFill>
                  <a:srgbClr val="0000FF"/>
                </a:solidFill>
                <a:latin typeface="Times New Roman" pitchFamily="18" charset="0"/>
              </a:rPr>
              <a:t> hay </a:t>
            </a:r>
            <a:r>
              <a:rPr lang="en-US" sz="4300" i="1">
                <a:solidFill>
                  <a:srgbClr val="FF0000"/>
                </a:solidFill>
                <a:latin typeface="Times New Roman" pitchFamily="18" charset="0"/>
              </a:rPr>
              <a:t>ch</a:t>
            </a:r>
            <a:r>
              <a:rPr lang="en-US" sz="4300">
                <a:solidFill>
                  <a:srgbClr val="0000FF"/>
                </a:solidFill>
                <a:latin typeface="Times New Roman" pitchFamily="18" charset="0"/>
              </a:rPr>
              <a:t>:</a:t>
            </a:r>
          </a:p>
        </p:txBody>
      </p:sp>
      <p:sp>
        <p:nvSpPr>
          <p:cNvPr id="15365" name="Rectangle 5"/>
          <p:cNvSpPr>
            <a:spLocks noRot="1" noChangeArrowheads="1"/>
          </p:cNvSpPr>
          <p:nvPr/>
        </p:nvSpPr>
        <p:spPr bwMode="auto">
          <a:xfrm>
            <a:off x="296863" y="2971800"/>
            <a:ext cx="2827337" cy="731838"/>
          </a:xfrm>
          <a:prstGeom prst="rect">
            <a:avLst/>
          </a:prstGeom>
          <a:noFill/>
          <a:ln w="9525">
            <a:noFill/>
            <a:miter lim="800000"/>
            <a:headEnd/>
            <a:tailEnd/>
          </a:ln>
        </p:spPr>
        <p:txBody>
          <a:bodyPr anchor="ctr"/>
          <a:lstStyle/>
          <a:p>
            <a:pPr eaLnBrk="1" hangingPunct="1"/>
            <a:r>
              <a:rPr lang="en-US" sz="4000">
                <a:solidFill>
                  <a:srgbClr val="0000FF"/>
                </a:solidFill>
                <a:latin typeface="Times New Roman" pitchFamily="18" charset="0"/>
              </a:rPr>
              <a:t>cuộn ….òn</a:t>
            </a:r>
          </a:p>
        </p:txBody>
      </p:sp>
      <p:sp>
        <p:nvSpPr>
          <p:cNvPr id="15366" name="Rectangle 6"/>
          <p:cNvSpPr>
            <a:spLocks noChangeArrowheads="1"/>
          </p:cNvSpPr>
          <p:nvPr/>
        </p:nvSpPr>
        <p:spPr bwMode="auto">
          <a:xfrm>
            <a:off x="3467100" y="2982913"/>
            <a:ext cx="2232025" cy="701675"/>
          </a:xfrm>
          <a:prstGeom prst="rect">
            <a:avLst/>
          </a:prstGeom>
          <a:noFill/>
          <a:ln w="9525">
            <a:noFill/>
            <a:miter lim="800000"/>
            <a:headEnd/>
            <a:tailEnd/>
          </a:ln>
        </p:spPr>
        <p:txBody>
          <a:bodyPr wrap="none">
            <a:spAutoFit/>
          </a:bodyPr>
          <a:lstStyle/>
          <a:p>
            <a:r>
              <a:rPr lang="en-US" sz="4000">
                <a:solidFill>
                  <a:srgbClr val="0000FF"/>
                </a:solidFill>
                <a:latin typeface="Times New Roman" pitchFamily="18" charset="0"/>
                <a:cs typeface="Times New Roman" pitchFamily="18" charset="0"/>
              </a:rPr>
              <a:t>…ân thật</a:t>
            </a:r>
          </a:p>
        </p:txBody>
      </p:sp>
      <p:sp>
        <p:nvSpPr>
          <p:cNvPr id="15367" name="TextBox 7"/>
          <p:cNvSpPr txBox="1">
            <a:spLocks noChangeArrowheads="1"/>
          </p:cNvSpPr>
          <p:nvPr/>
        </p:nvSpPr>
        <p:spPr bwMode="auto">
          <a:xfrm>
            <a:off x="6524625" y="3005138"/>
            <a:ext cx="2551113" cy="701675"/>
          </a:xfrm>
          <a:prstGeom prst="rect">
            <a:avLst/>
          </a:prstGeom>
          <a:noFill/>
          <a:ln w="9525">
            <a:noFill/>
            <a:miter lim="800000"/>
            <a:headEnd/>
            <a:tailEnd/>
          </a:ln>
        </p:spPr>
        <p:txBody>
          <a:bodyPr>
            <a:spAutoFit/>
          </a:bodyPr>
          <a:lstStyle/>
          <a:p>
            <a:r>
              <a:rPr lang="en-US" sz="4000">
                <a:solidFill>
                  <a:srgbClr val="0000FF"/>
                </a:solidFill>
                <a:latin typeface="Times New Roman" pitchFamily="18" charset="0"/>
                <a:cs typeface="Times New Roman" pitchFamily="18" charset="0"/>
              </a:rPr>
              <a:t>chậm  …ễ</a:t>
            </a:r>
          </a:p>
        </p:txBody>
      </p:sp>
      <p:sp>
        <p:nvSpPr>
          <p:cNvPr id="9" name="TextBox 8"/>
          <p:cNvSpPr txBox="1">
            <a:spLocks noChangeArrowheads="1"/>
          </p:cNvSpPr>
          <p:nvPr/>
        </p:nvSpPr>
        <p:spPr bwMode="auto">
          <a:xfrm>
            <a:off x="1676400" y="2989263"/>
            <a:ext cx="685800" cy="701675"/>
          </a:xfrm>
          <a:prstGeom prst="rect">
            <a:avLst/>
          </a:prstGeom>
          <a:noFill/>
          <a:ln w="9525">
            <a:noFill/>
            <a:miter lim="800000"/>
            <a:headEnd/>
            <a:tailEnd/>
          </a:ln>
        </p:spPr>
        <p:txBody>
          <a:bodyPr>
            <a:spAutoFit/>
          </a:bodyPr>
          <a:lstStyle/>
          <a:p>
            <a:r>
              <a:rPr lang="en-US" sz="4000">
                <a:solidFill>
                  <a:srgbClr val="FF0000"/>
                </a:solidFill>
                <a:latin typeface="Times New Roman" pitchFamily="18" charset="0"/>
                <a:cs typeface="Times New Roman" pitchFamily="18" charset="0"/>
              </a:rPr>
              <a:t>tr</a:t>
            </a:r>
          </a:p>
        </p:txBody>
      </p:sp>
      <p:sp>
        <p:nvSpPr>
          <p:cNvPr id="10" name="TextBox 9"/>
          <p:cNvSpPr txBox="1">
            <a:spLocks noChangeArrowheads="1"/>
          </p:cNvSpPr>
          <p:nvPr/>
        </p:nvSpPr>
        <p:spPr bwMode="auto">
          <a:xfrm>
            <a:off x="7924800" y="2971800"/>
            <a:ext cx="722313" cy="701675"/>
          </a:xfrm>
          <a:prstGeom prst="rect">
            <a:avLst/>
          </a:prstGeom>
          <a:noFill/>
          <a:ln w="9525">
            <a:noFill/>
            <a:miter lim="800000"/>
            <a:headEnd/>
            <a:tailEnd/>
          </a:ln>
        </p:spPr>
        <p:txBody>
          <a:bodyPr>
            <a:spAutoFit/>
          </a:bodyPr>
          <a:lstStyle/>
          <a:p>
            <a:r>
              <a:rPr lang="en-US" sz="4000">
                <a:solidFill>
                  <a:srgbClr val="FF0000"/>
                </a:solidFill>
                <a:latin typeface="Times New Roman" pitchFamily="18" charset="0"/>
                <a:cs typeface="Times New Roman" pitchFamily="18" charset="0"/>
              </a:rPr>
              <a:t>tr</a:t>
            </a:r>
          </a:p>
        </p:txBody>
      </p:sp>
      <p:sp>
        <p:nvSpPr>
          <p:cNvPr id="11" name="TextBox 10"/>
          <p:cNvSpPr txBox="1">
            <a:spLocks noChangeArrowheads="1"/>
          </p:cNvSpPr>
          <p:nvPr/>
        </p:nvSpPr>
        <p:spPr bwMode="auto">
          <a:xfrm>
            <a:off x="3429000" y="2971800"/>
            <a:ext cx="885825" cy="701675"/>
          </a:xfrm>
          <a:prstGeom prst="rect">
            <a:avLst/>
          </a:prstGeom>
          <a:noFill/>
          <a:ln w="9525">
            <a:noFill/>
            <a:miter lim="800000"/>
            <a:headEnd/>
            <a:tailEnd/>
          </a:ln>
        </p:spPr>
        <p:txBody>
          <a:bodyPr>
            <a:spAutoFit/>
          </a:bodyPr>
          <a:lstStyle/>
          <a:p>
            <a:r>
              <a:rPr lang="en-US" sz="4000">
                <a:solidFill>
                  <a:srgbClr val="FF0000"/>
                </a:solidFill>
                <a:latin typeface="Times New Roman" pitchFamily="18" charset="0"/>
                <a:cs typeface="Times New Roman" pitchFamily="18" charset="0"/>
              </a:rPr>
              <a:t>ch</a:t>
            </a:r>
          </a:p>
        </p:txBody>
      </p:sp>
      <p:sp>
        <p:nvSpPr>
          <p:cNvPr id="15372" name="Text Box 12"/>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15373"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style.rotation</p:attrName>
                                        </p:attrNameLst>
                                      </p:cBhvr>
                                      <p:tavLst>
                                        <p:tav tm="0">
                                          <p:val>
                                            <p:fltVal val="720"/>
                                          </p:val>
                                        </p:tav>
                                        <p:tav tm="100000">
                                          <p:val>
                                            <p:fltVal val="0"/>
                                          </p:val>
                                        </p:tav>
                                      </p:tavLst>
                                    </p:anim>
                                    <p:anim calcmode="lin" valueType="num">
                                      <p:cBhvr>
                                        <p:cTn id="9" dur="2000" fill="hold"/>
                                        <p:tgtEl>
                                          <p:spTgt spid="9"/>
                                        </p:tgtEl>
                                        <p:attrNameLst>
                                          <p:attrName>ppt_h</p:attrName>
                                        </p:attrNameLst>
                                      </p:cBhvr>
                                      <p:tavLst>
                                        <p:tav tm="0">
                                          <p:val>
                                            <p:fltVal val="0"/>
                                          </p:val>
                                        </p:tav>
                                        <p:tav tm="100000">
                                          <p:val>
                                            <p:strVal val="#ppt_h"/>
                                          </p:val>
                                        </p:tav>
                                      </p:tavLst>
                                    </p:anim>
                                    <p:anim calcmode="lin" valueType="num">
                                      <p:cBhvr>
                                        <p:cTn id="10"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anim calcmode="lin" valueType="num">
                                      <p:cBhvr>
                                        <p:cTn id="16" dur="2000" fill="hold"/>
                                        <p:tgtEl>
                                          <p:spTgt spid="11"/>
                                        </p:tgtEl>
                                        <p:attrNameLst>
                                          <p:attrName>style.rotation</p:attrName>
                                        </p:attrNameLst>
                                      </p:cBhvr>
                                      <p:tavLst>
                                        <p:tav tm="0">
                                          <p:val>
                                            <p:fltVal val="720"/>
                                          </p:val>
                                        </p:tav>
                                        <p:tav tm="100000">
                                          <p:val>
                                            <p:fltVal val="0"/>
                                          </p:val>
                                        </p:tav>
                                      </p:tavLst>
                                    </p:anim>
                                    <p:anim calcmode="lin" valueType="num">
                                      <p:cBhvr>
                                        <p:cTn id="17" dur="2000" fill="hold"/>
                                        <p:tgtEl>
                                          <p:spTgt spid="11"/>
                                        </p:tgtEl>
                                        <p:attrNameLst>
                                          <p:attrName>ppt_h</p:attrName>
                                        </p:attrNameLst>
                                      </p:cBhvr>
                                      <p:tavLst>
                                        <p:tav tm="0">
                                          <p:val>
                                            <p:fltVal val="0"/>
                                          </p:val>
                                        </p:tav>
                                        <p:tav tm="100000">
                                          <p:val>
                                            <p:strVal val="#ppt_h"/>
                                          </p:val>
                                        </p:tav>
                                      </p:tavLst>
                                    </p:anim>
                                    <p:anim calcmode="lin" valueType="num">
                                      <p:cBhvr>
                                        <p:cTn id="18"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anim calcmode="lin" valueType="num">
                                      <p:cBhvr>
                                        <p:cTn id="24" dur="2000" fill="hold"/>
                                        <p:tgtEl>
                                          <p:spTgt spid="10"/>
                                        </p:tgtEl>
                                        <p:attrNameLst>
                                          <p:attrName>style.rotation</p:attrName>
                                        </p:attrNameLst>
                                      </p:cBhvr>
                                      <p:tavLst>
                                        <p:tav tm="0">
                                          <p:val>
                                            <p:fltVal val="720"/>
                                          </p:val>
                                        </p:tav>
                                        <p:tav tm="100000">
                                          <p:val>
                                            <p:fltVal val="0"/>
                                          </p:val>
                                        </p:tav>
                                      </p:tavLst>
                                    </p:anim>
                                    <p:anim calcmode="lin" valueType="num">
                                      <p:cBhvr>
                                        <p:cTn id="25" dur="2000" fill="hold"/>
                                        <p:tgtEl>
                                          <p:spTgt spid="10"/>
                                        </p:tgtEl>
                                        <p:attrNameLst>
                                          <p:attrName>ppt_h</p:attrName>
                                        </p:attrNameLst>
                                      </p:cBhvr>
                                      <p:tavLst>
                                        <p:tav tm="0">
                                          <p:val>
                                            <p:fltVal val="0"/>
                                          </p:val>
                                        </p:tav>
                                        <p:tav tm="100000">
                                          <p:val>
                                            <p:strVal val="#ppt_h"/>
                                          </p:val>
                                        </p:tav>
                                      </p:tavLst>
                                    </p:anim>
                                    <p:anim calcmode="lin" valueType="num">
                                      <p:cBhvr>
                                        <p:cTn id="26"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143000"/>
            <a:ext cx="9144000" cy="1143000"/>
          </a:xfrm>
        </p:spPr>
        <p:txBody>
          <a:bodyPr/>
          <a:lstStyle/>
          <a:p>
            <a:pPr eaLnBrk="1" hangingPunct="1"/>
            <a:r>
              <a:rPr lang="en-US" sz="2800" u="sng" smtClean="0">
                <a:solidFill>
                  <a:srgbClr val="006600"/>
                </a:solidFill>
                <a:latin typeface="Times New Roman" pitchFamily="18" charset="0"/>
                <a:cs typeface="Times New Roman" pitchFamily="18" charset="0"/>
              </a:rPr>
              <a:t>Bài tập 3</a:t>
            </a:r>
            <a:r>
              <a:rPr lang="en-US" sz="2800" smtClean="0">
                <a:solidFill>
                  <a:srgbClr val="006600"/>
                </a:solidFill>
                <a:latin typeface="Times New Roman" pitchFamily="18" charset="0"/>
                <a:cs typeface="Times New Roman" pitchFamily="18" charset="0"/>
              </a:rPr>
              <a:t>: Viết vào vở những chữ và tên chữ còn thiếu trong bảng sau:</a:t>
            </a:r>
            <a:endParaRPr lang="en-US" sz="3600" smtClean="0">
              <a:solidFill>
                <a:srgbClr val="006600"/>
              </a:solidFill>
              <a:latin typeface="Times New Roman" pitchFamily="18" charset="0"/>
              <a:cs typeface="Times New Roman" pitchFamily="18" charset="0"/>
            </a:endParaRPr>
          </a:p>
        </p:txBody>
      </p:sp>
      <p:graphicFrame>
        <p:nvGraphicFramePr>
          <p:cNvPr id="16447" name="Group 63"/>
          <p:cNvGraphicFramePr>
            <a:graphicFrameLocks noGrp="1"/>
          </p:cNvGraphicFramePr>
          <p:nvPr>
            <p:ph idx="1"/>
          </p:nvPr>
        </p:nvGraphicFramePr>
        <p:xfrm>
          <a:off x="914400" y="2371725"/>
          <a:ext cx="7620000" cy="4450080"/>
        </p:xfrm>
        <a:graphic>
          <a:graphicData uri="http://schemas.openxmlformats.org/drawingml/2006/table">
            <a:tbl>
              <a:tblPr/>
              <a:tblGrid>
                <a:gridCol w="1828800"/>
                <a:gridCol w="2667000"/>
                <a:gridCol w="3124200"/>
              </a:tblGrid>
              <a:tr h="349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FF"/>
                          </a:solidFill>
                          <a:effectLst/>
                          <a:latin typeface="VNI-Times" pitchFamily="2" charset="0"/>
                          <a:cs typeface="Times New Roman" pitchFamily="18" charset="0"/>
                        </a:rPr>
                        <a:t>Soá thöù töï</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FF"/>
                          </a:solidFill>
                          <a:effectLst/>
                          <a:latin typeface="VNI-Times" pitchFamily="2" charset="0"/>
                          <a:cs typeface="Times New Roman" pitchFamily="18" charset="0"/>
                        </a:rPr>
                        <a:t>Chöõ</a:t>
                      </a: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FF"/>
                          </a:solidFill>
                          <a:effectLst/>
                          <a:latin typeface="VNI-Times" pitchFamily="2" charset="0"/>
                          <a:cs typeface="Times New Roman" pitchFamily="18" charset="0"/>
                        </a:rPr>
                        <a:t>Teân chöõ</a:t>
                      </a: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VNI-Aptima" pitchFamily="2" charset="0"/>
                        </a:rPr>
                        <a:t>1</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VNI-Commerce"/>
                        </a:rPr>
                        <a:t>g</a:t>
                      </a: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2</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Commerce"/>
                      </a:endParaRP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giê hát</a:t>
                      </a: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3</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Times New Roman" pitchFamily="18" charset="0"/>
                        <a:cs typeface="Times New Roman" pitchFamily="18" charset="0"/>
                      </a:endParaRP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giê i</a:t>
                      </a: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4</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h</a:t>
                      </a: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5</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VNI-Commerce"/>
                        </a:rPr>
                        <a:t>i</a:t>
                      </a: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6</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Commerce"/>
                      </a:endParaRP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ca</a:t>
                      </a: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7</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kh</a:t>
                      </a: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8</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Commerce"/>
                      </a:endParaRP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itchFamily="34" charset="0"/>
                        </a:rPr>
                        <a:t>9</a:t>
                      </a:r>
                    </a:p>
                  </a:txBody>
                  <a:tcPr marL="45720" marR="45720" marT="9144" marB="91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Commerce"/>
                      </a:endParaRPr>
                    </a:p>
                  </a:txBody>
                  <a:tcPr marL="45720" marR="4572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VNI-Aptima" pitchFamily="2" charset="0"/>
                      </a:endParaRPr>
                    </a:p>
                  </a:txBody>
                  <a:tcPr marL="45720" marR="45720" marT="9144" marB="91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33" name="Text Box 155"/>
          <p:cNvSpPr txBox="1">
            <a:spLocks noChangeArrowheads="1"/>
          </p:cNvSpPr>
          <p:nvPr/>
        </p:nvSpPr>
        <p:spPr bwMode="auto">
          <a:xfrm>
            <a:off x="2971800" y="5867400"/>
            <a:ext cx="2362200" cy="519113"/>
          </a:xfrm>
          <a:prstGeom prst="rect">
            <a:avLst/>
          </a:prstGeom>
          <a:noFill/>
          <a:ln w="9525">
            <a:noFill/>
            <a:miter lim="800000"/>
            <a:headEnd/>
            <a:tailEnd/>
          </a:ln>
        </p:spPr>
        <p:txBody>
          <a:bodyPr>
            <a:spAutoFit/>
          </a:bodyPr>
          <a:lstStyle/>
          <a:p>
            <a:pPr algn="ctr">
              <a:spcBef>
                <a:spcPct val="50000"/>
              </a:spcBef>
            </a:pPr>
            <a:r>
              <a:rPr lang="en-US" sz="2800">
                <a:solidFill>
                  <a:srgbClr val="0000FF"/>
                </a:solidFill>
                <a:latin typeface="VNI-Commerce"/>
              </a:rPr>
              <a:t>l</a:t>
            </a:r>
          </a:p>
        </p:txBody>
      </p:sp>
      <p:sp>
        <p:nvSpPr>
          <p:cNvPr id="16434" name="Text Box 156"/>
          <p:cNvSpPr txBox="1">
            <a:spLocks noChangeArrowheads="1"/>
          </p:cNvSpPr>
          <p:nvPr/>
        </p:nvSpPr>
        <p:spPr bwMode="auto">
          <a:xfrm>
            <a:off x="2895600" y="6338888"/>
            <a:ext cx="2362200"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latin typeface="Times New Roman" pitchFamily="18" charset="0"/>
                <a:cs typeface="Times New Roman" pitchFamily="18" charset="0"/>
              </a:rPr>
              <a:t>m</a:t>
            </a:r>
          </a:p>
        </p:txBody>
      </p:sp>
      <p:sp>
        <p:nvSpPr>
          <p:cNvPr id="11321" name="TextBox 76"/>
          <p:cNvSpPr txBox="1">
            <a:spLocks noChangeArrowheads="1"/>
          </p:cNvSpPr>
          <p:nvPr/>
        </p:nvSpPr>
        <p:spPr bwMode="auto">
          <a:xfrm>
            <a:off x="6781800" y="2752725"/>
            <a:ext cx="914400"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giê</a:t>
            </a:r>
          </a:p>
        </p:txBody>
      </p:sp>
      <p:sp>
        <p:nvSpPr>
          <p:cNvPr id="11322" name="TextBox 77"/>
          <p:cNvSpPr txBox="1">
            <a:spLocks noChangeArrowheads="1"/>
          </p:cNvSpPr>
          <p:nvPr/>
        </p:nvSpPr>
        <p:spPr bwMode="auto">
          <a:xfrm>
            <a:off x="6583363" y="5876925"/>
            <a:ext cx="1112837"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e-lờ</a:t>
            </a:r>
          </a:p>
        </p:txBody>
      </p:sp>
      <p:sp>
        <p:nvSpPr>
          <p:cNvPr id="11323" name="TextBox 78"/>
          <p:cNvSpPr txBox="1">
            <a:spLocks noChangeArrowheads="1"/>
          </p:cNvSpPr>
          <p:nvPr/>
        </p:nvSpPr>
        <p:spPr bwMode="auto">
          <a:xfrm>
            <a:off x="6705600" y="4124325"/>
            <a:ext cx="685800"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hát</a:t>
            </a:r>
          </a:p>
        </p:txBody>
      </p:sp>
      <p:sp>
        <p:nvSpPr>
          <p:cNvPr id="11325" name="TextBox 80"/>
          <p:cNvSpPr txBox="1">
            <a:spLocks noChangeArrowheads="1"/>
          </p:cNvSpPr>
          <p:nvPr/>
        </p:nvSpPr>
        <p:spPr bwMode="auto">
          <a:xfrm>
            <a:off x="6324600" y="6334125"/>
            <a:ext cx="1447800"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em-mờ</a:t>
            </a:r>
          </a:p>
        </p:txBody>
      </p:sp>
      <p:sp>
        <p:nvSpPr>
          <p:cNvPr id="11326" name="TextBox 81"/>
          <p:cNvSpPr txBox="1">
            <a:spLocks noChangeArrowheads="1"/>
          </p:cNvSpPr>
          <p:nvPr/>
        </p:nvSpPr>
        <p:spPr bwMode="auto">
          <a:xfrm>
            <a:off x="3733800" y="4953000"/>
            <a:ext cx="685800" cy="519113"/>
          </a:xfrm>
          <a:prstGeom prst="rect">
            <a:avLst/>
          </a:prstGeom>
          <a:noFill/>
          <a:ln w="9525">
            <a:noFill/>
            <a:miter lim="800000"/>
            <a:headEnd/>
            <a:tailEnd/>
          </a:ln>
        </p:spPr>
        <p:txBody>
          <a:bodyPr>
            <a:spAutoFit/>
          </a:bodyPr>
          <a:lstStyle/>
          <a:p>
            <a:r>
              <a:rPr lang="en-US" sz="2800">
                <a:solidFill>
                  <a:srgbClr val="FF0000"/>
                </a:solidFill>
              </a:rPr>
              <a:t>k</a:t>
            </a:r>
          </a:p>
        </p:txBody>
      </p:sp>
      <p:sp>
        <p:nvSpPr>
          <p:cNvPr id="11327" name="TextBox 82"/>
          <p:cNvSpPr txBox="1">
            <a:spLocks noChangeArrowheads="1"/>
          </p:cNvSpPr>
          <p:nvPr/>
        </p:nvSpPr>
        <p:spPr bwMode="auto">
          <a:xfrm>
            <a:off x="3854450" y="3667125"/>
            <a:ext cx="793750"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gi</a:t>
            </a:r>
          </a:p>
        </p:txBody>
      </p:sp>
      <p:sp>
        <p:nvSpPr>
          <p:cNvPr id="11328" name="TextBox 84"/>
          <p:cNvSpPr txBox="1">
            <a:spLocks noChangeArrowheads="1"/>
          </p:cNvSpPr>
          <p:nvPr/>
        </p:nvSpPr>
        <p:spPr bwMode="auto">
          <a:xfrm>
            <a:off x="3886200" y="3209925"/>
            <a:ext cx="762000" cy="519113"/>
          </a:xfrm>
          <a:prstGeom prst="rect">
            <a:avLst/>
          </a:prstGeom>
          <a:noFill/>
          <a:ln w="9525">
            <a:noFill/>
            <a:miter lim="800000"/>
            <a:headEnd/>
            <a:tailEnd/>
          </a:ln>
        </p:spPr>
        <p:txBody>
          <a:bodyPr>
            <a:spAutoFit/>
          </a:bodyPr>
          <a:lstStyle/>
          <a:p>
            <a:r>
              <a:rPr lang="en-US" sz="2800">
                <a:solidFill>
                  <a:srgbClr val="FF0000"/>
                </a:solidFill>
              </a:rPr>
              <a:t>gh</a:t>
            </a:r>
          </a:p>
        </p:txBody>
      </p:sp>
      <p:sp>
        <p:nvSpPr>
          <p:cNvPr id="11329" name="TextBox 85"/>
          <p:cNvSpPr txBox="1">
            <a:spLocks noChangeArrowheads="1"/>
          </p:cNvSpPr>
          <p:nvPr/>
        </p:nvSpPr>
        <p:spPr bwMode="auto">
          <a:xfrm>
            <a:off x="6400800" y="5419725"/>
            <a:ext cx="1676400" cy="519113"/>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ca hát</a:t>
            </a:r>
          </a:p>
        </p:txBody>
      </p:sp>
      <p:sp>
        <p:nvSpPr>
          <p:cNvPr id="11330" name="TextBox 86"/>
          <p:cNvSpPr txBox="1">
            <a:spLocks noChangeArrowheads="1"/>
          </p:cNvSpPr>
          <p:nvPr/>
        </p:nvSpPr>
        <p:spPr bwMode="auto">
          <a:xfrm>
            <a:off x="6705600" y="4551363"/>
            <a:ext cx="609600" cy="519112"/>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i</a:t>
            </a:r>
          </a:p>
        </p:txBody>
      </p:sp>
      <p:sp>
        <p:nvSpPr>
          <p:cNvPr id="16448" name="Text Box 64"/>
          <p:cNvSpPr txBox="1">
            <a:spLocks noChangeArrowheads="1"/>
          </p:cNvSpPr>
          <p:nvPr/>
        </p:nvSpPr>
        <p:spPr bwMode="auto">
          <a:xfrm>
            <a:off x="0" y="914400"/>
            <a:ext cx="91440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en-US" sz="3200">
                <a:solidFill>
                  <a:srgbClr val="FF0000"/>
                </a:solidFill>
                <a:latin typeface="Times New Roman" pitchFamily="18" charset="0"/>
                <a:cs typeface="Times New Roman" pitchFamily="18" charset="0"/>
              </a:rPr>
              <a:t>Chiếc áo len</a:t>
            </a:r>
          </a:p>
        </p:txBody>
      </p:sp>
      <p:sp>
        <p:nvSpPr>
          <p:cNvPr id="16449" name="TextBox 10"/>
          <p:cNvSpPr txBox="1">
            <a:spLocks noChangeArrowheads="1"/>
          </p:cNvSpPr>
          <p:nvPr/>
        </p:nvSpPr>
        <p:spPr bwMode="auto">
          <a:xfrm>
            <a:off x="0" y="457200"/>
            <a:ext cx="9144000" cy="519113"/>
          </a:xfrm>
          <a:prstGeom prst="rect">
            <a:avLst/>
          </a:prstGeom>
          <a:noFill/>
          <a:ln w="9525">
            <a:noFill/>
            <a:miter lim="800000"/>
            <a:headEnd/>
            <a:tailEnd/>
          </a:ln>
        </p:spPr>
        <p:txBody>
          <a:bodyPr>
            <a:spAutoFit/>
          </a:bodyPr>
          <a:lstStyle/>
          <a:p>
            <a:pPr algn="ctr"/>
            <a:r>
              <a:rPr lang="en-US" sz="2800" u="sng">
                <a:solidFill>
                  <a:srgbClr val="000099"/>
                </a:solidFill>
                <a:latin typeface="Times New Roman" pitchFamily="18" charset="0"/>
                <a:cs typeface="Times New Roman" pitchFamily="18" charset="0"/>
              </a:rPr>
              <a:t>Chính tả(nghe – viết)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21"/>
                                        </p:tgtEl>
                                        <p:attrNameLst>
                                          <p:attrName>style.visibility</p:attrName>
                                        </p:attrNameLst>
                                      </p:cBhvr>
                                      <p:to>
                                        <p:strVal val="visible"/>
                                      </p:to>
                                    </p:set>
                                    <p:anim calcmode="lin" valueType="num">
                                      <p:cBhvr additive="base">
                                        <p:cTn id="7" dur="500" fill="hold"/>
                                        <p:tgtEl>
                                          <p:spTgt spid="11321"/>
                                        </p:tgtEl>
                                        <p:attrNameLst>
                                          <p:attrName>ppt_x</p:attrName>
                                        </p:attrNameLst>
                                      </p:cBhvr>
                                      <p:tavLst>
                                        <p:tav tm="0">
                                          <p:val>
                                            <p:strVal val="#ppt_x"/>
                                          </p:val>
                                        </p:tav>
                                        <p:tav tm="100000">
                                          <p:val>
                                            <p:strVal val="#ppt_x"/>
                                          </p:val>
                                        </p:tav>
                                      </p:tavLst>
                                    </p:anim>
                                    <p:anim calcmode="lin" valueType="num">
                                      <p:cBhvr additive="base">
                                        <p:cTn id="8" dur="500" fill="hold"/>
                                        <p:tgtEl>
                                          <p:spTgt spid="113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28"/>
                                        </p:tgtEl>
                                        <p:attrNameLst>
                                          <p:attrName>style.visibility</p:attrName>
                                        </p:attrNameLst>
                                      </p:cBhvr>
                                      <p:to>
                                        <p:strVal val="visible"/>
                                      </p:to>
                                    </p:set>
                                    <p:anim calcmode="lin" valueType="num">
                                      <p:cBhvr additive="base">
                                        <p:cTn id="13" dur="500" fill="hold"/>
                                        <p:tgtEl>
                                          <p:spTgt spid="11328"/>
                                        </p:tgtEl>
                                        <p:attrNameLst>
                                          <p:attrName>ppt_x</p:attrName>
                                        </p:attrNameLst>
                                      </p:cBhvr>
                                      <p:tavLst>
                                        <p:tav tm="0">
                                          <p:val>
                                            <p:strVal val="#ppt_x"/>
                                          </p:val>
                                        </p:tav>
                                        <p:tav tm="100000">
                                          <p:val>
                                            <p:strVal val="#ppt_x"/>
                                          </p:val>
                                        </p:tav>
                                      </p:tavLst>
                                    </p:anim>
                                    <p:anim calcmode="lin" valueType="num">
                                      <p:cBhvr additive="base">
                                        <p:cTn id="14" dur="500" fill="hold"/>
                                        <p:tgtEl>
                                          <p:spTgt spid="113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327"/>
                                        </p:tgtEl>
                                        <p:attrNameLst>
                                          <p:attrName>style.visibility</p:attrName>
                                        </p:attrNameLst>
                                      </p:cBhvr>
                                      <p:to>
                                        <p:strVal val="visible"/>
                                      </p:to>
                                    </p:set>
                                    <p:anim calcmode="lin" valueType="num">
                                      <p:cBhvr additive="base">
                                        <p:cTn id="19" dur="500" fill="hold"/>
                                        <p:tgtEl>
                                          <p:spTgt spid="11327"/>
                                        </p:tgtEl>
                                        <p:attrNameLst>
                                          <p:attrName>ppt_x</p:attrName>
                                        </p:attrNameLst>
                                      </p:cBhvr>
                                      <p:tavLst>
                                        <p:tav tm="0">
                                          <p:val>
                                            <p:strVal val="#ppt_x"/>
                                          </p:val>
                                        </p:tav>
                                        <p:tav tm="100000">
                                          <p:val>
                                            <p:strVal val="#ppt_x"/>
                                          </p:val>
                                        </p:tav>
                                      </p:tavLst>
                                    </p:anim>
                                    <p:anim calcmode="lin" valueType="num">
                                      <p:cBhvr additive="base">
                                        <p:cTn id="20" dur="500" fill="hold"/>
                                        <p:tgtEl>
                                          <p:spTgt spid="113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323"/>
                                        </p:tgtEl>
                                        <p:attrNameLst>
                                          <p:attrName>style.visibility</p:attrName>
                                        </p:attrNameLst>
                                      </p:cBhvr>
                                      <p:to>
                                        <p:strVal val="visible"/>
                                      </p:to>
                                    </p:set>
                                    <p:anim calcmode="lin" valueType="num">
                                      <p:cBhvr additive="base">
                                        <p:cTn id="25" dur="500" fill="hold"/>
                                        <p:tgtEl>
                                          <p:spTgt spid="11323"/>
                                        </p:tgtEl>
                                        <p:attrNameLst>
                                          <p:attrName>ppt_x</p:attrName>
                                        </p:attrNameLst>
                                      </p:cBhvr>
                                      <p:tavLst>
                                        <p:tav tm="0">
                                          <p:val>
                                            <p:strVal val="#ppt_x"/>
                                          </p:val>
                                        </p:tav>
                                        <p:tav tm="100000">
                                          <p:val>
                                            <p:strVal val="#ppt_x"/>
                                          </p:val>
                                        </p:tav>
                                      </p:tavLst>
                                    </p:anim>
                                    <p:anim calcmode="lin" valueType="num">
                                      <p:cBhvr additive="base">
                                        <p:cTn id="26" dur="500" fill="hold"/>
                                        <p:tgtEl>
                                          <p:spTgt spid="113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330"/>
                                        </p:tgtEl>
                                        <p:attrNameLst>
                                          <p:attrName>style.visibility</p:attrName>
                                        </p:attrNameLst>
                                      </p:cBhvr>
                                      <p:to>
                                        <p:strVal val="visible"/>
                                      </p:to>
                                    </p:set>
                                    <p:anim calcmode="lin" valueType="num">
                                      <p:cBhvr additive="base">
                                        <p:cTn id="31" dur="500" fill="hold"/>
                                        <p:tgtEl>
                                          <p:spTgt spid="11330"/>
                                        </p:tgtEl>
                                        <p:attrNameLst>
                                          <p:attrName>ppt_x</p:attrName>
                                        </p:attrNameLst>
                                      </p:cBhvr>
                                      <p:tavLst>
                                        <p:tav tm="0">
                                          <p:val>
                                            <p:strVal val="#ppt_x"/>
                                          </p:val>
                                        </p:tav>
                                        <p:tav tm="100000">
                                          <p:val>
                                            <p:strVal val="#ppt_x"/>
                                          </p:val>
                                        </p:tav>
                                      </p:tavLst>
                                    </p:anim>
                                    <p:anim calcmode="lin" valueType="num">
                                      <p:cBhvr additive="base">
                                        <p:cTn id="32" dur="500" fill="hold"/>
                                        <p:tgtEl>
                                          <p:spTgt spid="113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326"/>
                                        </p:tgtEl>
                                        <p:attrNameLst>
                                          <p:attrName>style.visibility</p:attrName>
                                        </p:attrNameLst>
                                      </p:cBhvr>
                                      <p:to>
                                        <p:strVal val="visible"/>
                                      </p:to>
                                    </p:set>
                                    <p:anim calcmode="lin" valueType="num">
                                      <p:cBhvr additive="base">
                                        <p:cTn id="37" dur="500" fill="hold"/>
                                        <p:tgtEl>
                                          <p:spTgt spid="11326"/>
                                        </p:tgtEl>
                                        <p:attrNameLst>
                                          <p:attrName>ppt_x</p:attrName>
                                        </p:attrNameLst>
                                      </p:cBhvr>
                                      <p:tavLst>
                                        <p:tav tm="0">
                                          <p:val>
                                            <p:strVal val="#ppt_x"/>
                                          </p:val>
                                        </p:tav>
                                        <p:tav tm="100000">
                                          <p:val>
                                            <p:strVal val="#ppt_x"/>
                                          </p:val>
                                        </p:tav>
                                      </p:tavLst>
                                    </p:anim>
                                    <p:anim calcmode="lin" valueType="num">
                                      <p:cBhvr additive="base">
                                        <p:cTn id="38" dur="500" fill="hold"/>
                                        <p:tgtEl>
                                          <p:spTgt spid="113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29"/>
                                        </p:tgtEl>
                                        <p:attrNameLst>
                                          <p:attrName>style.visibility</p:attrName>
                                        </p:attrNameLst>
                                      </p:cBhvr>
                                      <p:to>
                                        <p:strVal val="visible"/>
                                      </p:to>
                                    </p:set>
                                    <p:anim calcmode="lin" valueType="num">
                                      <p:cBhvr additive="base">
                                        <p:cTn id="43" dur="500" fill="hold"/>
                                        <p:tgtEl>
                                          <p:spTgt spid="11329"/>
                                        </p:tgtEl>
                                        <p:attrNameLst>
                                          <p:attrName>ppt_x</p:attrName>
                                        </p:attrNameLst>
                                      </p:cBhvr>
                                      <p:tavLst>
                                        <p:tav tm="0">
                                          <p:val>
                                            <p:strVal val="#ppt_x"/>
                                          </p:val>
                                        </p:tav>
                                        <p:tav tm="100000">
                                          <p:val>
                                            <p:strVal val="#ppt_x"/>
                                          </p:val>
                                        </p:tav>
                                      </p:tavLst>
                                    </p:anim>
                                    <p:anim calcmode="lin" valueType="num">
                                      <p:cBhvr additive="base">
                                        <p:cTn id="44" dur="500" fill="hold"/>
                                        <p:tgtEl>
                                          <p:spTgt spid="113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322"/>
                                        </p:tgtEl>
                                        <p:attrNameLst>
                                          <p:attrName>style.visibility</p:attrName>
                                        </p:attrNameLst>
                                      </p:cBhvr>
                                      <p:to>
                                        <p:strVal val="visible"/>
                                      </p:to>
                                    </p:set>
                                    <p:anim calcmode="lin" valueType="num">
                                      <p:cBhvr additive="base">
                                        <p:cTn id="49" dur="500" fill="hold"/>
                                        <p:tgtEl>
                                          <p:spTgt spid="11322"/>
                                        </p:tgtEl>
                                        <p:attrNameLst>
                                          <p:attrName>ppt_x</p:attrName>
                                        </p:attrNameLst>
                                      </p:cBhvr>
                                      <p:tavLst>
                                        <p:tav tm="0">
                                          <p:val>
                                            <p:strVal val="#ppt_x"/>
                                          </p:val>
                                        </p:tav>
                                        <p:tav tm="100000">
                                          <p:val>
                                            <p:strVal val="#ppt_x"/>
                                          </p:val>
                                        </p:tav>
                                      </p:tavLst>
                                    </p:anim>
                                    <p:anim calcmode="lin" valueType="num">
                                      <p:cBhvr additive="base">
                                        <p:cTn id="50" dur="500" fill="hold"/>
                                        <p:tgtEl>
                                          <p:spTgt spid="113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325"/>
                                        </p:tgtEl>
                                        <p:attrNameLst>
                                          <p:attrName>style.visibility</p:attrName>
                                        </p:attrNameLst>
                                      </p:cBhvr>
                                      <p:to>
                                        <p:strVal val="visible"/>
                                      </p:to>
                                    </p:set>
                                    <p:anim calcmode="lin" valueType="num">
                                      <p:cBhvr additive="base">
                                        <p:cTn id="55" dur="500" fill="hold"/>
                                        <p:tgtEl>
                                          <p:spTgt spid="11325"/>
                                        </p:tgtEl>
                                        <p:attrNameLst>
                                          <p:attrName>ppt_x</p:attrName>
                                        </p:attrNameLst>
                                      </p:cBhvr>
                                      <p:tavLst>
                                        <p:tav tm="0">
                                          <p:val>
                                            <p:strVal val="#ppt_x"/>
                                          </p:val>
                                        </p:tav>
                                        <p:tav tm="100000">
                                          <p:val>
                                            <p:strVal val="#ppt_x"/>
                                          </p:val>
                                        </p:tav>
                                      </p:tavLst>
                                    </p:anim>
                                    <p:anim calcmode="lin" valueType="num">
                                      <p:cBhvr additive="base">
                                        <p:cTn id="56" dur="500" fill="hold"/>
                                        <p:tgtEl>
                                          <p:spTgt spid="113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1" grpId="0"/>
      <p:bldP spid="11322" grpId="0"/>
      <p:bldP spid="11323" grpId="0"/>
      <p:bldP spid="11325" grpId="0"/>
      <p:bldP spid="11326" grpId="0"/>
      <p:bldP spid="11327" grpId="0"/>
      <p:bldP spid="11328" grpId="0"/>
      <p:bldP spid="11329" grpId="0"/>
      <p:bldP spid="11330"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751187"/>
  <p:tag name="VIOLETTITLE" val="Tuần 3. Nghe-viết: Chiếc áo len"/>
  <p:tag name="VIOLETLESSON" val="5"/>
  <p:tag name="VIOLETCATID" val="7840641"/>
  <p:tag name="VIOLETSUBJECT" val="Chính tả 3"/>
  <p:tag name="VIOLETAUTHORID" val="6145317"/>
  <p:tag name="VIOLETAUTHORNAME" val="Vũ Thị Thúy Vinh"/>
  <p:tag name="VIOLETAUTHORAVATAR" val="no_avatar.jpg"/>
  <p:tag name="VIOLETAUTHORADDRESS" val="Truong TH Song Lo - Phu tho"/>
  <p:tag name="VIOLETDATE" val="2016-09-18 11:03:52"/>
  <p:tag name="VIOLETHIT" val="411"/>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98&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84&quot;/&gt;&lt;/object&gt;&lt;object type=&quot;3&quot; unique_id=&quot;10007&quot;&gt;&lt;property id=&quot;20148&quot; value=&quot;5&quot;/&gt;&lt;property id=&quot;20300&quot; value=&quot;Slide 4&quot;/&gt;&lt;property id=&quot;20307&quot; value=&quot;271&quot;/&gt;&lt;/object&gt;&lt;object type=&quot;3&quot; unique_id=&quot;10008&quot;&gt;&lt;property id=&quot;20148&quot; value=&quot;5&quot;/&gt;&lt;property id=&quot;20300&quot; value=&quot;Slide 5 - &amp;quot;Hướng dẫn viết từ khó&amp;quot;&quot;/&gt;&lt;property id=&quot;20307&quot; value=&quot;275&quot;/&gt;&lt;/object&gt;&lt;object type=&quot;3&quot; unique_id=&quot;10009&quot;&gt;&lt;property id=&quot;20148&quot; value=&quot;5&quot;/&gt;&lt;property id=&quot;20300&quot; value=&quot;Slide 6&quot;/&gt;&lt;property id=&quot;20307&quot; value=&quot;299&quot;/&gt;&lt;/object&gt;&lt;object type=&quot;3&quot; unique_id=&quot;10010&quot;&gt;&lt;property id=&quot;20148&quot; value=&quot;5&quot;/&gt;&lt;property id=&quot;20300&quot; value=&quot;Slide 7&quot;/&gt;&lt;property id=&quot;20307&quot; value=&quot;294&quot;/&gt;&lt;/object&gt;&lt;object type=&quot;3&quot; unique_id=&quot;10011&quot;&gt;&lt;property id=&quot;20148&quot; value=&quot;5&quot;/&gt;&lt;property id=&quot;20300&quot; value=&quot;Slide 8&quot;/&gt;&lt;property id=&quot;20307&quot; value=&quot;300&quot;/&gt;&lt;/object&gt;&lt;object type=&quot;3&quot; unique_id=&quot;10012&quot;&gt;&lt;property id=&quot;20148&quot; value=&quot;5&quot;/&gt;&lt;property id=&quot;20300&quot; value=&quot;Slide 9 - &amp;quot;Bài tập 3: Viết vào vở những chữ và tên chữ còn thiếu trong bảng sau:&amp;quot;&quot;/&gt;&lt;property id=&quot;20307&quot; value=&quot;301&quot;/&gt;&lt;/object&gt;&lt;object type=&quot;3&quot; unique_id=&quot;10013&quot;&gt;&lt;property id=&quot;20148&quot; value=&quot;5&quot;/&gt;&lt;property id=&quot;20300&quot; value=&quot;Slide 10&quot;/&gt;&lt;property id=&quot;20307&quot; value=&quot;269&quot;/&gt;&lt;/object&gt;&lt;/object&gt;&lt;/object&gt;&lt;/database&gt;"/>
  <p:tag name="SECTOMILLISECCONVERTED" val="1"/>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1531</TotalTime>
  <Words>432</Words>
  <Application>Microsoft Office PowerPoint</Application>
  <PresentationFormat>On-screen Show (4:3)</PresentationFormat>
  <Paragraphs>85</Paragraphs>
  <Slides>10</Slides>
  <Notes>0</Notes>
  <HiddenSlides>0</HiddenSlides>
  <MMClips>1</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Network</vt:lpstr>
      <vt:lpstr>Proposal</vt:lpstr>
      <vt:lpstr>Slide 1</vt:lpstr>
      <vt:lpstr>Slide 2</vt:lpstr>
      <vt:lpstr>Slide 3</vt:lpstr>
      <vt:lpstr>Slide 4</vt:lpstr>
      <vt:lpstr>Hướng dẫn viết từ khó</vt:lpstr>
      <vt:lpstr>Slide 6</vt:lpstr>
      <vt:lpstr>Slide 7</vt:lpstr>
      <vt:lpstr>Slide 8</vt:lpstr>
      <vt:lpstr>Bài tập 3: Viết vào vở những chữ và tên chữ còn thiếu trong bảng sau:</vt:lpstr>
      <vt:lpstr>Slide 10</vt:lpstr>
    </vt:vector>
  </TitlesOfParts>
  <Company>Truc Dao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Chóc mõng n¨m míi !</dc:title>
  <dc:creator>hp</dc:creator>
  <cp:lastModifiedBy>AutoBVT</cp:lastModifiedBy>
  <cp:revision>371</cp:revision>
  <dcterms:created xsi:type="dcterms:W3CDTF">2008-01-17T00:56:22Z</dcterms:created>
  <dcterms:modified xsi:type="dcterms:W3CDTF">2017-09-21T00:31:56Z</dcterms:modified>
</cp:coreProperties>
</file>